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9" r:id="rId2"/>
    <p:sldId id="321" r:id="rId3"/>
    <p:sldId id="291" r:id="rId4"/>
    <p:sldId id="322" r:id="rId5"/>
    <p:sldId id="292" r:id="rId6"/>
    <p:sldId id="326" r:id="rId7"/>
    <p:sldId id="327" r:id="rId8"/>
    <p:sldId id="323" r:id="rId9"/>
    <p:sldId id="351" r:id="rId10"/>
    <p:sldId id="329" r:id="rId11"/>
    <p:sldId id="330" r:id="rId12"/>
    <p:sldId id="331" r:id="rId13"/>
    <p:sldId id="332" r:id="rId14"/>
    <p:sldId id="333" r:id="rId15"/>
    <p:sldId id="334" r:id="rId16"/>
    <p:sldId id="347" r:id="rId17"/>
    <p:sldId id="349" r:id="rId18"/>
    <p:sldId id="336" r:id="rId19"/>
    <p:sldId id="328" r:id="rId20"/>
    <p:sldId id="339" r:id="rId21"/>
    <p:sldId id="340" r:id="rId22"/>
    <p:sldId id="341" r:id="rId23"/>
    <p:sldId id="337" r:id="rId24"/>
    <p:sldId id="343" r:id="rId25"/>
    <p:sldId id="335" r:id="rId26"/>
    <p:sldId id="338" r:id="rId27"/>
    <p:sldId id="344" r:id="rId28"/>
    <p:sldId id="346" r:id="rId29"/>
    <p:sldId id="342" r:id="rId30"/>
    <p:sldId id="345" r:id="rId31"/>
    <p:sldId id="350" r:id="rId3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75" d="100"/>
          <a:sy n="75" d="100"/>
        </p:scale>
        <p:origin x="811"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472EA-D78C-467D-A08A-4AA1241C7016}" type="datetimeFigureOut">
              <a:rPr lang="zh-TW" altLang="en-US" smtClean="0"/>
              <a:t>2025/5/23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832CED-2B23-4656-ADB9-96DF7CF8D9BA}" type="slidenum">
              <a:rPr lang="zh-TW" altLang="en-US" smtClean="0"/>
              <a:t>‹#›</a:t>
            </a:fld>
            <a:endParaRPr lang="zh-TW" altLang="en-US"/>
          </a:p>
        </p:txBody>
      </p:sp>
    </p:spTree>
    <p:extLst>
      <p:ext uri="{BB962C8B-B14F-4D97-AF65-F5344CB8AC3E}">
        <p14:creationId xmlns:p14="http://schemas.microsoft.com/office/powerpoint/2010/main" val="3985588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d123962f5a_1_27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d123962f5a_1_27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本研究將記憶體元件與類神經網路結合，透過量測 </a:t>
            </a:r>
            <a:r>
              <a:rPr lang="en-US" altLang="zh-TW" b="1" dirty="0"/>
              <a:t>ReRAM</a:t>
            </a:r>
            <a:r>
              <a:rPr lang="zh-TW" altLang="en-US" dirty="0"/>
              <a:t>（新興記憶體）元件的數據來訓練機器學習模型。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我們希望藉此評估不同元件的壽命及製程條件對學習率與性能的影響。</a:t>
            </a:r>
            <a:endParaRPr dirty="0"/>
          </a:p>
        </p:txBody>
      </p:sp>
    </p:spTree>
    <p:extLst>
      <p:ext uri="{BB962C8B-B14F-4D97-AF65-F5344CB8AC3E}">
        <p14:creationId xmlns:p14="http://schemas.microsoft.com/office/powerpoint/2010/main" val="3781206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51983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2788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47856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50849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22038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d123962f5a_1_27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d123962f5a_1_27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本研究將記憶體元件與類神經網路結合，透過量測 </a:t>
            </a:r>
            <a:r>
              <a:rPr lang="en-US" altLang="zh-TW" b="1" dirty="0"/>
              <a:t>ReRAM</a:t>
            </a:r>
            <a:r>
              <a:rPr lang="zh-TW" altLang="en-US" dirty="0"/>
              <a:t>（新興記憶體）元件的數據來訓練機器學習模型。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我們希望藉此評估不同元件的壽命及製程條件對學習率與性能的影響。</a:t>
            </a:r>
            <a:endParaRPr dirty="0"/>
          </a:p>
        </p:txBody>
      </p:sp>
    </p:spTree>
    <p:extLst>
      <p:ext uri="{BB962C8B-B14F-4D97-AF65-F5344CB8AC3E}">
        <p14:creationId xmlns:p14="http://schemas.microsoft.com/office/powerpoint/2010/main" val="271012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DC14EA-928C-0CC6-5A76-36A1F6DC8F5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B956E78-FF42-AAC5-7B63-A4F6D4FA4D4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D4439F2-0053-63FD-3886-21535A8FAA7A}"/>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5" name="頁尾版面配置區 4">
            <a:extLst>
              <a:ext uri="{FF2B5EF4-FFF2-40B4-BE49-F238E27FC236}">
                <a16:creationId xmlns:a16="http://schemas.microsoft.com/office/drawing/2014/main" id="{C4D2F604-30B0-1ED6-7918-6DF759A60D8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BBAAC1C3-C484-AD58-456F-825E23C3C94F}"/>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128083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C8F05E-8DAD-19E8-B2F1-7A58057106BE}"/>
              </a:ext>
            </a:extLst>
          </p:cNvPr>
          <p:cNvSpPr>
            <a:spLocks noGrp="1"/>
          </p:cNvSpPr>
          <p:nvPr>
            <p:ph type="title"/>
          </p:nvPr>
        </p:nvSpPr>
        <p:spPr>
          <a:xfrm>
            <a:off x="838200" y="365125"/>
            <a:ext cx="10515600" cy="1325563"/>
          </a:xfrm>
          <a:prstGeom prst="rect">
            <a:avLst/>
          </a:prstGeom>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5FAFE21-1054-44C3-A1D2-08C7B075F6B7}"/>
              </a:ext>
            </a:extLst>
          </p:cNvPr>
          <p:cNvSpPr>
            <a:spLocks noGrp="1"/>
          </p:cNvSpPr>
          <p:nvPr>
            <p:ph type="body" orient="vert" idx="1"/>
          </p:nvPr>
        </p:nvSpPr>
        <p:spPr>
          <a:xfrm>
            <a:off x="838200" y="1825625"/>
            <a:ext cx="10515600" cy="4351338"/>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9FC0C7D-BAD8-7052-9144-488EFA24B8FB}"/>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5" name="頁尾版面配置區 4">
            <a:extLst>
              <a:ext uri="{FF2B5EF4-FFF2-40B4-BE49-F238E27FC236}">
                <a16:creationId xmlns:a16="http://schemas.microsoft.com/office/drawing/2014/main" id="{9768E5F3-4883-DAFF-8EF2-DCE86C1934D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31D8C5D-6E1A-A79D-5769-C8F4A73D6409}"/>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3755927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1C8A47B-7167-E237-24F8-910B86F22D2F}"/>
              </a:ext>
            </a:extLst>
          </p:cNvPr>
          <p:cNvSpPr>
            <a:spLocks noGrp="1"/>
          </p:cNvSpPr>
          <p:nvPr>
            <p:ph type="title" orient="vert"/>
          </p:nvPr>
        </p:nvSpPr>
        <p:spPr>
          <a:xfrm>
            <a:off x="8724900" y="365125"/>
            <a:ext cx="2628900" cy="5811838"/>
          </a:xfrm>
          <a:prstGeom prst="rect">
            <a:avLst/>
          </a:prstGeo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12FD7FC-34AC-C773-769C-DD04B2A78704}"/>
              </a:ext>
            </a:extLst>
          </p:cNvPr>
          <p:cNvSpPr>
            <a:spLocks noGrp="1"/>
          </p:cNvSpPr>
          <p:nvPr>
            <p:ph type="body" orient="vert" idx="1"/>
          </p:nvPr>
        </p:nvSpPr>
        <p:spPr>
          <a:xfrm>
            <a:off x="838200" y="365125"/>
            <a:ext cx="7734300" cy="5811838"/>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DC9C979-789A-449E-C497-7CFA9304C79C}"/>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5" name="頁尾版面配置區 4">
            <a:extLst>
              <a:ext uri="{FF2B5EF4-FFF2-40B4-BE49-F238E27FC236}">
                <a16:creationId xmlns:a16="http://schemas.microsoft.com/office/drawing/2014/main" id="{ECC42334-5744-DECF-39ED-AE42672881B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49DD82C-8690-2527-F6F9-A8AF6FE0D0AF}"/>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800576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822200" y="1324200"/>
            <a:ext cx="6547600" cy="129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5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9"/>
          <p:cNvSpPr txBox="1">
            <a:spLocks noGrp="1"/>
          </p:cNvSpPr>
          <p:nvPr>
            <p:ph type="subTitle" idx="1"/>
          </p:nvPr>
        </p:nvSpPr>
        <p:spPr>
          <a:xfrm>
            <a:off x="2822200" y="2430200"/>
            <a:ext cx="6547600" cy="20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26991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17FBC-D5F1-F41D-EAA7-F534E1CD2846}"/>
              </a:ext>
            </a:extLst>
          </p:cNvPr>
          <p:cNvSpPr>
            <a:spLocks noGrp="1"/>
          </p:cNvSpPr>
          <p:nvPr>
            <p:ph type="title"/>
          </p:nvPr>
        </p:nvSpPr>
        <p:spPr>
          <a:xfrm>
            <a:off x="838200" y="365125"/>
            <a:ext cx="10515600" cy="1325563"/>
          </a:xfrm>
          <a:prstGeom prst="rect">
            <a:avLst/>
          </a:prstGeo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1705D61-342D-3A33-C5DD-655362433174}"/>
              </a:ext>
            </a:extLst>
          </p:cNvPr>
          <p:cNvSpPr>
            <a:spLocks noGrp="1"/>
          </p:cNvSpPr>
          <p:nvPr>
            <p:ph idx="1"/>
          </p:nvPr>
        </p:nvSpPr>
        <p:spPr>
          <a:xfrm>
            <a:off x="838200" y="1825625"/>
            <a:ext cx="105156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AD874A-9486-5B3A-42C1-20130E7F41EA}"/>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5" name="頁尾版面配置區 4">
            <a:extLst>
              <a:ext uri="{FF2B5EF4-FFF2-40B4-BE49-F238E27FC236}">
                <a16:creationId xmlns:a16="http://schemas.microsoft.com/office/drawing/2014/main" id="{946CC2CC-F1EF-A92B-0739-C2E41CFA5A5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FAE1770F-1174-6C56-2C12-ED6FFAEDA680}"/>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1404958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957AA9-92ED-AD48-3B05-294724DAE35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D5A8CA7A-AB4B-0772-7B10-6E329A7717F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AE2110E-4AE7-6EA0-A841-1C43DDD54192}"/>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5" name="頁尾版面配置區 4">
            <a:extLst>
              <a:ext uri="{FF2B5EF4-FFF2-40B4-BE49-F238E27FC236}">
                <a16:creationId xmlns:a16="http://schemas.microsoft.com/office/drawing/2014/main" id="{513F64B6-7C51-E309-F8E4-1EFD181028F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2024DD5A-F97B-0F00-ADC1-70379C3056E2}"/>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104983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820E7D-DF88-FEBC-7D14-2E6EFA505B9F}"/>
              </a:ext>
            </a:extLst>
          </p:cNvPr>
          <p:cNvSpPr>
            <a:spLocks noGrp="1"/>
          </p:cNvSpPr>
          <p:nvPr>
            <p:ph type="title"/>
          </p:nvPr>
        </p:nvSpPr>
        <p:spPr>
          <a:xfrm>
            <a:off x="838200" y="365125"/>
            <a:ext cx="10515600" cy="1325563"/>
          </a:xfrm>
          <a:prstGeom prst="rect">
            <a:avLst/>
          </a:prstGeo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434183E-824B-3EB6-7996-A249A45003B2}"/>
              </a:ext>
            </a:extLst>
          </p:cNvPr>
          <p:cNvSpPr>
            <a:spLocks noGrp="1"/>
          </p:cNvSpPr>
          <p:nvPr>
            <p:ph sz="half" idx="1"/>
          </p:nvPr>
        </p:nvSpPr>
        <p:spPr>
          <a:xfrm>
            <a:off x="838200" y="1825625"/>
            <a:ext cx="51816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8949E6D-8DF7-4906-5280-C6D981CDC1C1}"/>
              </a:ext>
            </a:extLst>
          </p:cNvPr>
          <p:cNvSpPr>
            <a:spLocks noGrp="1"/>
          </p:cNvSpPr>
          <p:nvPr>
            <p:ph sz="half" idx="2"/>
          </p:nvPr>
        </p:nvSpPr>
        <p:spPr>
          <a:xfrm>
            <a:off x="6172200" y="1825625"/>
            <a:ext cx="51816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CEDF474-1F58-A240-C1E1-47C0E30CC2E6}"/>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6" name="頁尾版面配置區 5">
            <a:extLst>
              <a:ext uri="{FF2B5EF4-FFF2-40B4-BE49-F238E27FC236}">
                <a16:creationId xmlns:a16="http://schemas.microsoft.com/office/drawing/2014/main" id="{A80C3F62-A7D6-1C67-FC08-F355DC36E5A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DAD84F4F-A31B-9A39-5807-430F25004289}"/>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3775196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2C491-90DE-49AE-7262-83CCD10FBDDB}"/>
              </a:ext>
            </a:extLst>
          </p:cNvPr>
          <p:cNvSpPr>
            <a:spLocks noGrp="1"/>
          </p:cNvSpPr>
          <p:nvPr>
            <p:ph type="title"/>
          </p:nvPr>
        </p:nvSpPr>
        <p:spPr>
          <a:xfrm>
            <a:off x="839788" y="365125"/>
            <a:ext cx="10515600" cy="1325563"/>
          </a:xfrm>
          <a:prstGeom prst="rect">
            <a:avLst/>
          </a:prstGeo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E016B85-1B84-D2F3-1626-B1FBF82CE73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87904F4-EF14-3758-E904-DDD2E9FA0C90}"/>
              </a:ext>
            </a:extLst>
          </p:cNvPr>
          <p:cNvSpPr>
            <a:spLocks noGrp="1"/>
          </p:cNvSpPr>
          <p:nvPr>
            <p:ph sz="half" idx="2"/>
          </p:nvPr>
        </p:nvSpPr>
        <p:spPr>
          <a:xfrm>
            <a:off x="839788" y="2505075"/>
            <a:ext cx="5157787" cy="368458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B62EFC5-968B-76F9-7199-508AF47F51D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240ADB8-B2EF-89E2-250A-294080795F94}"/>
              </a:ext>
            </a:extLst>
          </p:cNvPr>
          <p:cNvSpPr>
            <a:spLocks noGrp="1"/>
          </p:cNvSpPr>
          <p:nvPr>
            <p:ph sz="quarter" idx="4"/>
          </p:nvPr>
        </p:nvSpPr>
        <p:spPr>
          <a:xfrm>
            <a:off x="6172200" y="2505075"/>
            <a:ext cx="5183188" cy="368458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33790B5-FBF3-CC7A-BAB7-C4C1B64EFBE6}"/>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8" name="頁尾版面配置區 7">
            <a:extLst>
              <a:ext uri="{FF2B5EF4-FFF2-40B4-BE49-F238E27FC236}">
                <a16:creationId xmlns:a16="http://schemas.microsoft.com/office/drawing/2014/main" id="{B80ACC71-4DEA-F190-B333-B2B4533A70D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A8EE5FC9-E6ED-E382-4DDA-AA553A93E58D}"/>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2600921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F8A5B2-1206-4003-4AD5-F8999F62CB0A}"/>
              </a:ext>
            </a:extLst>
          </p:cNvPr>
          <p:cNvSpPr>
            <a:spLocks noGrp="1"/>
          </p:cNvSpPr>
          <p:nvPr>
            <p:ph type="title"/>
          </p:nvPr>
        </p:nvSpPr>
        <p:spPr>
          <a:xfrm>
            <a:off x="838200" y="365125"/>
            <a:ext cx="10515600" cy="1325563"/>
          </a:xfrm>
          <a:prstGeom prst="rect">
            <a:avLst/>
          </a:prstGeom>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E3BB490-EB16-7257-D734-2BC346A7D576}"/>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4" name="頁尾版面配置區 3">
            <a:extLst>
              <a:ext uri="{FF2B5EF4-FFF2-40B4-BE49-F238E27FC236}">
                <a16:creationId xmlns:a16="http://schemas.microsoft.com/office/drawing/2014/main" id="{6131118F-249F-C057-03B1-DA3CF533DB7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2A8FD1D6-46E1-8795-D3D1-1F82A7223FE1}"/>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400947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3A12E8F-2DCA-2112-2011-B208C043422B}"/>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3" name="頁尾版面配置區 2">
            <a:extLst>
              <a:ext uri="{FF2B5EF4-FFF2-40B4-BE49-F238E27FC236}">
                <a16:creationId xmlns:a16="http://schemas.microsoft.com/office/drawing/2014/main" id="{6CCB6932-FF11-999D-EE5E-0A42FBFD205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D0753B25-6616-865E-F937-A51F9F04C132}"/>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2954350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0A7B3C-1A33-9B78-7F6C-CE7CFC44C3C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F93BFF2-D07F-35CC-F333-DE623A7BC86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92C3FFA-9D76-65E1-41EA-B8053AC922C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716A186-5663-905E-DAE7-4F5CFBD24EBB}"/>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6" name="頁尾版面配置區 5">
            <a:extLst>
              <a:ext uri="{FF2B5EF4-FFF2-40B4-BE49-F238E27FC236}">
                <a16:creationId xmlns:a16="http://schemas.microsoft.com/office/drawing/2014/main" id="{420F45E4-C567-38A8-73C6-2C3CE55B9CE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41BA84D5-3C3D-7C13-74CE-A0AE177DE9F0}"/>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178522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7D430A-4C8D-DAEF-AB88-D94CD0A839E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89EF788-F443-2ED9-AFDD-F02A8D3E2C6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380CB1D-FF44-4A78-5224-7E12BED5070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F9D36A6-0090-EC79-391B-F5CD207AB63D}"/>
              </a:ext>
            </a:extLst>
          </p:cNvPr>
          <p:cNvSpPr>
            <a:spLocks noGrp="1"/>
          </p:cNvSpPr>
          <p:nvPr>
            <p:ph type="dt" sz="half" idx="10"/>
          </p:nvPr>
        </p:nvSpPr>
        <p:spPr>
          <a:xfrm>
            <a:off x="838200" y="6356350"/>
            <a:ext cx="2743200" cy="365125"/>
          </a:xfrm>
          <a:prstGeom prst="rect">
            <a:avLst/>
          </a:prstGeom>
        </p:spPr>
        <p:txBody>
          <a:bodyPr/>
          <a:lstStyle/>
          <a:p>
            <a:fld id="{80DD4DEB-DE94-44F8-ABA7-52F92580AB2F}" type="datetimeFigureOut">
              <a:rPr lang="zh-TW" altLang="en-US" smtClean="0"/>
              <a:t>2025/5/23</a:t>
            </a:fld>
            <a:endParaRPr lang="zh-TW" altLang="en-US"/>
          </a:p>
        </p:txBody>
      </p:sp>
      <p:sp>
        <p:nvSpPr>
          <p:cNvPr id="6" name="頁尾版面配置區 5">
            <a:extLst>
              <a:ext uri="{FF2B5EF4-FFF2-40B4-BE49-F238E27FC236}">
                <a16:creationId xmlns:a16="http://schemas.microsoft.com/office/drawing/2014/main" id="{18FCE022-A5A1-9FEA-CA19-0B9EBCBCF33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B983445C-BA41-9446-1B9E-C366502E9115}"/>
              </a:ext>
            </a:extLst>
          </p:cNvPr>
          <p:cNvSpPr>
            <a:spLocks noGrp="1"/>
          </p:cNvSpPr>
          <p:nvPr>
            <p:ph type="sldNum" sz="quarter" idx="12"/>
          </p:nvPr>
        </p:nvSpPr>
        <p:spPr>
          <a:xfrm>
            <a:off x="8610600" y="6356350"/>
            <a:ext cx="2743200" cy="365125"/>
          </a:xfrm>
          <a:prstGeom prst="rect">
            <a:avLst/>
          </a:prstGeom>
        </p:spPr>
        <p:txBody>
          <a:bodyPr/>
          <a:lstStyle/>
          <a:p>
            <a:fld id="{6492A43C-4232-46C9-8E28-84C900F0FA69}" type="slidenum">
              <a:rPr lang="zh-TW" altLang="en-US" smtClean="0"/>
              <a:t>‹#›</a:t>
            </a:fld>
            <a:endParaRPr lang="zh-TW" altLang="en-US"/>
          </a:p>
        </p:txBody>
      </p:sp>
    </p:spTree>
    <p:extLst>
      <p:ext uri="{BB962C8B-B14F-4D97-AF65-F5344CB8AC3E}">
        <p14:creationId xmlns:p14="http://schemas.microsoft.com/office/powerpoint/2010/main" val="3130832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1886BA9-7ED7-2C7B-4B5E-3EA0DD8F1829}"/>
              </a:ext>
            </a:extLst>
          </p:cNvPr>
          <p:cNvPicPr>
            <a:picLocks noChangeAspect="1"/>
          </p:cNvPicPr>
          <p:nvPr userDrawn="1"/>
        </p:nvPicPr>
        <p:blipFill>
          <a:blip r:embed="rId14"/>
          <a:stretch>
            <a:fillRect/>
          </a:stretch>
        </p:blipFill>
        <p:spPr>
          <a:xfrm>
            <a:off x="0" y="1219"/>
            <a:ext cx="12192000" cy="6856781"/>
          </a:xfrm>
          <a:prstGeom prst="rect">
            <a:avLst/>
          </a:prstGeom>
        </p:spPr>
      </p:pic>
      <p:pic>
        <p:nvPicPr>
          <p:cNvPr id="8" name="Google Shape;659;p48">
            <a:extLst>
              <a:ext uri="{FF2B5EF4-FFF2-40B4-BE49-F238E27FC236}">
                <a16:creationId xmlns:a16="http://schemas.microsoft.com/office/drawing/2014/main" id="{7B16C011-CD71-3A8C-8C89-0D76FD852FA9}"/>
              </a:ext>
            </a:extLst>
          </p:cNvPr>
          <p:cNvPicPr preferRelativeResize="0"/>
          <p:nvPr userDrawn="1"/>
        </p:nvPicPr>
        <p:blipFill>
          <a:blip r:embed="rId15">
            <a:alphaModFix/>
          </a:blip>
          <a:stretch>
            <a:fillRect/>
          </a:stretch>
        </p:blipFill>
        <p:spPr>
          <a:xfrm>
            <a:off x="10664243" y="0"/>
            <a:ext cx="1527757" cy="944880"/>
          </a:xfrm>
          <a:prstGeom prst="rect">
            <a:avLst/>
          </a:prstGeom>
          <a:noFill/>
          <a:ln>
            <a:noFill/>
          </a:ln>
        </p:spPr>
      </p:pic>
    </p:spTree>
    <p:extLst>
      <p:ext uri="{BB962C8B-B14F-4D97-AF65-F5344CB8AC3E}">
        <p14:creationId xmlns:p14="http://schemas.microsoft.com/office/powerpoint/2010/main" val="2814635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4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4" name="矩形 3">
            <a:extLst>
              <a:ext uri="{FF2B5EF4-FFF2-40B4-BE49-F238E27FC236}">
                <a16:creationId xmlns:a16="http://schemas.microsoft.com/office/drawing/2014/main" id="{D7CFD78A-A5E0-A3B7-CDFD-6DEFBA2A8AE5}"/>
              </a:ext>
            </a:extLst>
          </p:cNvPr>
          <p:cNvSpPr/>
          <p:nvPr/>
        </p:nvSpPr>
        <p:spPr>
          <a:xfrm>
            <a:off x="0" y="6179650"/>
            <a:ext cx="12192000" cy="67835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E811A710-34DF-F474-A776-17A325BAB493}"/>
              </a:ext>
            </a:extLst>
          </p:cNvPr>
          <p:cNvSpPr/>
          <p:nvPr/>
        </p:nvSpPr>
        <p:spPr>
          <a:xfrm>
            <a:off x="0" y="5747657"/>
            <a:ext cx="12192000" cy="43270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8828EBC9-4B61-AB68-34F5-C4FA6C565E9F}"/>
              </a:ext>
            </a:extLst>
          </p:cNvPr>
          <p:cNvSpPr txBox="1"/>
          <p:nvPr/>
        </p:nvSpPr>
        <p:spPr>
          <a:xfrm>
            <a:off x="1472973" y="830447"/>
            <a:ext cx="9246053" cy="1815882"/>
          </a:xfrm>
          <a:prstGeom prst="rect">
            <a:avLst/>
          </a:prstGeom>
          <a:noFill/>
        </p:spPr>
        <p:txBody>
          <a:bodyPr wrap="square">
            <a:spAutoFit/>
          </a:bodyPr>
          <a:lstStyle/>
          <a:p>
            <a:pPr algn="ctr"/>
            <a:r>
              <a:rPr lang="en-US" altLang="zh-TW" sz="2800" b="1" dirty="0">
                <a:effectLst/>
                <a:latin typeface="Malgun Gothic" panose="020B0503020000020004" pitchFamily="34" charset="-127"/>
                <a:ea typeface="新細明體" panose="02020500000000000000" pitchFamily="18" charset="-120"/>
                <a:cs typeface="Times New Roman" panose="02020603050405020304" pitchFamily="18" charset="0"/>
              </a:rPr>
              <a:t>Multi-State Optical Memory Integration on Silicon Photonics Waveguides Using High-Index Resistive Memory</a:t>
            </a:r>
            <a:endParaRPr lang="zh-TW" altLang="zh-TW" sz="2800" dirty="0">
              <a:effectLst/>
              <a:latin typeface="Calibri" panose="020F0502020204030204" pitchFamily="34" charset="0"/>
              <a:ea typeface="新細明體" panose="02020500000000000000" pitchFamily="18" charset="-120"/>
              <a:cs typeface="Times New Roman" panose="02020603050405020304" pitchFamily="18" charset="0"/>
            </a:endParaRPr>
          </a:p>
          <a:p>
            <a:pPr algn="ctr"/>
            <a:endParaRPr lang="zh-TW" altLang="zh-TW" sz="2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文字方塊 18">
            <a:extLst>
              <a:ext uri="{FF2B5EF4-FFF2-40B4-BE49-F238E27FC236}">
                <a16:creationId xmlns:a16="http://schemas.microsoft.com/office/drawing/2014/main" id="{1EF1C5AF-1670-9A3F-B9AC-43E9C171CE41}"/>
              </a:ext>
            </a:extLst>
          </p:cNvPr>
          <p:cNvSpPr txBox="1"/>
          <p:nvPr/>
        </p:nvSpPr>
        <p:spPr>
          <a:xfrm>
            <a:off x="3089152" y="3483473"/>
            <a:ext cx="6115050" cy="954107"/>
          </a:xfrm>
          <a:prstGeom prst="rect">
            <a:avLst/>
          </a:prstGeom>
          <a:noFill/>
        </p:spPr>
        <p:txBody>
          <a:bodyPr wrap="square">
            <a:spAutoFit/>
          </a:bodyPr>
          <a:lstStyle/>
          <a:p>
            <a:pPr algn="ctr"/>
            <a:r>
              <a:rPr lang="en-US" altLang="zh-TW" sz="2800" b="1" dirty="0">
                <a:latin typeface="Times New Roman" panose="02020603050405020304" pitchFamily="18" charset="0"/>
                <a:cs typeface="Times New Roman" panose="02020603050405020304" pitchFamily="18" charset="0"/>
              </a:rPr>
              <a:t>Student: Pin Zhi  Chen</a:t>
            </a:r>
          </a:p>
          <a:p>
            <a:pPr algn="ctr"/>
            <a:r>
              <a:rPr lang="en-US" altLang="zh-TW" sz="2800" b="1" dirty="0">
                <a:latin typeface="Times New Roman" panose="02020603050405020304" pitchFamily="18" charset="0"/>
                <a:cs typeface="Times New Roman" panose="02020603050405020304" pitchFamily="18" charset="0"/>
              </a:rPr>
              <a:t>Advisor:</a:t>
            </a:r>
            <a:r>
              <a:rPr lang="zh-TW" altLang="en-US" sz="2800" b="1" dirty="0">
                <a:latin typeface="Times New Roman" panose="02020603050405020304" pitchFamily="18" charset="0"/>
                <a:cs typeface="Times New Roman" panose="02020603050405020304" pitchFamily="18" charset="0"/>
              </a:rPr>
              <a:t> </a:t>
            </a:r>
            <a:r>
              <a:rPr lang="en-US" altLang="zh-TW" sz="2800" b="1" dirty="0">
                <a:latin typeface="Times New Roman" panose="02020603050405020304" pitchFamily="18" charset="0"/>
                <a:cs typeface="Times New Roman" panose="02020603050405020304" pitchFamily="18" charset="0"/>
              </a:rPr>
              <a:t>Ricky</a:t>
            </a:r>
            <a:r>
              <a:rPr lang="zh-TW" altLang="en-US" sz="2800" b="1" dirty="0">
                <a:latin typeface="Times New Roman" panose="02020603050405020304" pitchFamily="18" charset="0"/>
                <a:cs typeface="Times New Roman" panose="02020603050405020304" pitchFamily="18" charset="0"/>
              </a:rPr>
              <a:t> </a:t>
            </a:r>
            <a:r>
              <a:rPr lang="en-US" altLang="zh-TW" sz="2800" b="1" dirty="0">
                <a:latin typeface="Times New Roman" panose="02020603050405020304" pitchFamily="18" charset="0"/>
                <a:cs typeface="Times New Roman" panose="02020603050405020304" pitchFamily="18" charset="0"/>
              </a:rPr>
              <a:t>W.</a:t>
            </a:r>
            <a:r>
              <a:rPr lang="zh-TW" altLang="en-US" sz="2800" b="1" dirty="0">
                <a:latin typeface="Times New Roman" panose="02020603050405020304" pitchFamily="18" charset="0"/>
                <a:cs typeface="Times New Roman" panose="02020603050405020304" pitchFamily="18" charset="0"/>
              </a:rPr>
              <a:t> </a:t>
            </a:r>
            <a:r>
              <a:rPr lang="en-US" altLang="zh-TW" sz="2800" b="1" dirty="0">
                <a:latin typeface="Times New Roman" panose="02020603050405020304" pitchFamily="18" charset="0"/>
                <a:cs typeface="Times New Roman" panose="02020603050405020304" pitchFamily="18" charset="0"/>
              </a:rPr>
              <a:t>Chuang</a:t>
            </a:r>
          </a:p>
        </p:txBody>
      </p:sp>
      <p:pic>
        <p:nvPicPr>
          <p:cNvPr id="9" name="Google Shape;254;p31">
            <a:extLst>
              <a:ext uri="{FF2B5EF4-FFF2-40B4-BE49-F238E27FC236}">
                <a16:creationId xmlns:a16="http://schemas.microsoft.com/office/drawing/2014/main" id="{00FAD2C7-36DE-B592-E340-850CC28C63DE}"/>
              </a:ext>
            </a:extLst>
          </p:cNvPr>
          <p:cNvPicPr preferRelativeResize="0"/>
          <p:nvPr/>
        </p:nvPicPr>
        <p:blipFill>
          <a:blip r:embed="rId3">
            <a:alphaModFix/>
          </a:blip>
          <a:stretch>
            <a:fillRect/>
          </a:stretch>
        </p:blipFill>
        <p:spPr>
          <a:xfrm>
            <a:off x="568334" y="3695213"/>
            <a:ext cx="2006249" cy="1988836"/>
          </a:xfrm>
          <a:prstGeom prst="rect">
            <a:avLst/>
          </a:prstGeom>
          <a:noFill/>
          <a:ln>
            <a:noFill/>
          </a:ln>
        </p:spPr>
      </p:pic>
      <p:cxnSp>
        <p:nvCxnSpPr>
          <p:cNvPr id="15" name="直線接點 14">
            <a:extLst>
              <a:ext uri="{FF2B5EF4-FFF2-40B4-BE49-F238E27FC236}">
                <a16:creationId xmlns:a16="http://schemas.microsoft.com/office/drawing/2014/main" id="{25BB6A8E-B767-83EB-E67B-DDEB035FCBE8}"/>
              </a:ext>
            </a:extLst>
          </p:cNvPr>
          <p:cNvCxnSpPr>
            <a:cxnSpLocks/>
          </p:cNvCxnSpPr>
          <p:nvPr/>
        </p:nvCxnSpPr>
        <p:spPr>
          <a:xfrm>
            <a:off x="2511706" y="2378787"/>
            <a:ext cx="7963383"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Google Shape;201;p27">
            <a:extLst>
              <a:ext uri="{FF2B5EF4-FFF2-40B4-BE49-F238E27FC236}">
                <a16:creationId xmlns:a16="http://schemas.microsoft.com/office/drawing/2014/main" id="{3ABA1B5D-A284-2ADA-ABF5-3182A8EEA49C}"/>
              </a:ext>
            </a:extLst>
          </p:cNvPr>
          <p:cNvPicPr preferRelativeResize="0"/>
          <p:nvPr/>
        </p:nvPicPr>
        <p:blipFill>
          <a:blip r:embed="rId4">
            <a:alphaModFix/>
          </a:blip>
          <a:stretch>
            <a:fillRect/>
          </a:stretch>
        </p:blipFill>
        <p:spPr>
          <a:xfrm>
            <a:off x="8298967" y="2069869"/>
            <a:ext cx="2722206" cy="4735421"/>
          </a:xfrm>
          <a:prstGeom prst="rect">
            <a:avLst/>
          </a:prstGeom>
          <a:noFill/>
          <a:ln>
            <a:noFill/>
          </a:ln>
        </p:spPr>
      </p:pic>
      <p:pic>
        <p:nvPicPr>
          <p:cNvPr id="14" name="Google Shape;199;p27">
            <a:extLst>
              <a:ext uri="{FF2B5EF4-FFF2-40B4-BE49-F238E27FC236}">
                <a16:creationId xmlns:a16="http://schemas.microsoft.com/office/drawing/2014/main" id="{3219B169-A487-B7C4-8DF9-E5937A93C517}"/>
              </a:ext>
            </a:extLst>
          </p:cNvPr>
          <p:cNvPicPr preferRelativeResize="0"/>
          <p:nvPr/>
        </p:nvPicPr>
        <p:blipFill>
          <a:blip r:embed="rId5">
            <a:alphaModFix/>
          </a:blip>
          <a:stretch>
            <a:fillRect/>
          </a:stretch>
        </p:blipFill>
        <p:spPr>
          <a:xfrm rot="19951443">
            <a:off x="10659659" y="1557376"/>
            <a:ext cx="1447832" cy="1753974"/>
          </a:xfrm>
          <a:prstGeom prst="rect">
            <a:avLst/>
          </a:prstGeom>
          <a:noFill/>
          <a:ln>
            <a:noFill/>
          </a:ln>
        </p:spPr>
      </p:pic>
      <p:pic>
        <p:nvPicPr>
          <p:cNvPr id="17" name="Google Shape;258;p31">
            <a:extLst>
              <a:ext uri="{FF2B5EF4-FFF2-40B4-BE49-F238E27FC236}">
                <a16:creationId xmlns:a16="http://schemas.microsoft.com/office/drawing/2014/main" id="{0B4CAAEE-0E53-D2A4-9B5D-D98FDBB7F6C5}"/>
              </a:ext>
            </a:extLst>
          </p:cNvPr>
          <p:cNvPicPr preferRelativeResize="0"/>
          <p:nvPr/>
        </p:nvPicPr>
        <p:blipFill>
          <a:blip r:embed="rId6">
            <a:alphaModFix/>
          </a:blip>
          <a:stretch>
            <a:fillRect/>
          </a:stretch>
        </p:blipFill>
        <p:spPr>
          <a:xfrm flipH="1">
            <a:off x="328350" y="2304470"/>
            <a:ext cx="2257063" cy="1671951"/>
          </a:xfrm>
          <a:prstGeom prst="rect">
            <a:avLst/>
          </a:prstGeom>
          <a:noFill/>
          <a:ln>
            <a:noFill/>
          </a:ln>
        </p:spPr>
      </p:pic>
      <p:pic>
        <p:nvPicPr>
          <p:cNvPr id="5" name="圖片 4">
            <a:extLst>
              <a:ext uri="{FF2B5EF4-FFF2-40B4-BE49-F238E27FC236}">
                <a16:creationId xmlns:a16="http://schemas.microsoft.com/office/drawing/2014/main" id="{9F873089-6E38-5A92-F72B-F4AC0AB7CF83}"/>
              </a:ext>
            </a:extLst>
          </p:cNvPr>
          <p:cNvPicPr>
            <a:picLocks noChangeAspect="1"/>
          </p:cNvPicPr>
          <p:nvPr/>
        </p:nvPicPr>
        <p:blipFill>
          <a:blip r:embed="rId7"/>
          <a:stretch>
            <a:fillRect/>
          </a:stretch>
        </p:blipFill>
        <p:spPr>
          <a:xfrm>
            <a:off x="116891" y="163914"/>
            <a:ext cx="1078313" cy="7259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圖片 9">
            <a:extLst>
              <a:ext uri="{FF2B5EF4-FFF2-40B4-BE49-F238E27FC236}">
                <a16:creationId xmlns:a16="http://schemas.microsoft.com/office/drawing/2014/main" id="{7300B411-740E-3F63-CE4E-87FD88F9D277}"/>
              </a:ext>
            </a:extLst>
          </p:cNvPr>
          <p:cNvPicPr>
            <a:picLocks noChangeAspect="1"/>
          </p:cNvPicPr>
          <p:nvPr/>
        </p:nvPicPr>
        <p:blipFill>
          <a:blip r:embed="rId8"/>
          <a:stretch>
            <a:fillRect/>
          </a:stretch>
        </p:blipFill>
        <p:spPr>
          <a:xfrm>
            <a:off x="116891" y="5849249"/>
            <a:ext cx="968096" cy="928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4991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圓角 1">
            <a:extLst>
              <a:ext uri="{FF2B5EF4-FFF2-40B4-BE49-F238E27FC236}">
                <a16:creationId xmlns:a16="http://schemas.microsoft.com/office/drawing/2014/main" id="{516D3CE5-D45F-8F0B-8BF2-6057DA0DE8C1}"/>
              </a:ext>
            </a:extLst>
          </p:cNvPr>
          <p:cNvSpPr/>
          <p:nvPr/>
        </p:nvSpPr>
        <p:spPr>
          <a:xfrm>
            <a:off x="3334555" y="235868"/>
            <a:ext cx="7307308" cy="697690"/>
          </a:xfrm>
          <a:prstGeom prst="roundRect">
            <a:avLst>
              <a:gd name="adj" fmla="val 5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3" name="Text Box 16">
            <a:extLst>
              <a:ext uri="{FF2B5EF4-FFF2-40B4-BE49-F238E27FC236}">
                <a16:creationId xmlns:a16="http://schemas.microsoft.com/office/drawing/2014/main" id="{DB5F98C4-0D17-D845-9D18-34F27299A431}"/>
              </a:ext>
            </a:extLst>
          </p:cNvPr>
          <p:cNvSpPr txBox="1">
            <a:spLocks noChangeArrowheads="1"/>
          </p:cNvSpPr>
          <p:nvPr/>
        </p:nvSpPr>
        <p:spPr bwMode="auto">
          <a:xfrm>
            <a:off x="3823160" y="275008"/>
            <a:ext cx="6330098" cy="37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en-US" altLang="zh-TW" sz="3600" b="1" dirty="0">
                <a:solidFill>
                  <a:srgbClr val="FFFFFF"/>
                </a:solidFill>
                <a:latin typeface="Malgun Gothic" panose="020B0503020000020004" pitchFamily="34" charset="-127"/>
                <a:ea typeface="Malgun Gothic" panose="020B0503020000020004" pitchFamily="34" charset="-127"/>
                <a:cs typeface="Times New Roman" panose="02020603050405020304" pitchFamily="18" charset="0"/>
              </a:rPr>
              <a:t>RESULTS AND DISCUSSION</a:t>
            </a:r>
          </a:p>
          <a:p>
            <a:pPr marL="0" marR="0" lvl="0" indent="0" algn="ctr" defTabSz="914400" rtl="0" eaLnBrk="0" fontAlgn="base" latinLnBrk="0" hangingPunct="0">
              <a:lnSpc>
                <a:spcPct val="100000"/>
              </a:lnSpc>
              <a:spcBef>
                <a:spcPct val="0"/>
              </a:spcBef>
              <a:spcAft>
                <a:spcPct val="0"/>
              </a:spcAft>
              <a:buClrTx/>
              <a:buSzTx/>
              <a:tabLst/>
            </a:pPr>
            <a:endParaRPr lang="en-US" altLang="zh-TW" sz="3600" b="1" dirty="0">
              <a:solidFill>
                <a:srgbClr val="FFFFFF"/>
              </a:solidFill>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chemeClr val="tx1"/>
              </a:solidFill>
              <a:effectLst/>
              <a:latin typeface="Arial" panose="020B0604020202020204" pitchFamily="34" charset="0"/>
            </a:endParaRPr>
          </a:p>
        </p:txBody>
      </p:sp>
      <p:sp>
        <p:nvSpPr>
          <p:cNvPr id="4" name="Google Shape;3037;p45">
            <a:extLst>
              <a:ext uri="{FF2B5EF4-FFF2-40B4-BE49-F238E27FC236}">
                <a16:creationId xmlns:a16="http://schemas.microsoft.com/office/drawing/2014/main" id="{E50E0EBE-BD84-DC7C-EB7A-D9C9D1ED6535}"/>
              </a:ext>
            </a:extLst>
          </p:cNvPr>
          <p:cNvSpPr/>
          <p:nvPr/>
        </p:nvSpPr>
        <p:spPr>
          <a:xfrm>
            <a:off x="1492271" y="1631780"/>
            <a:ext cx="9772872" cy="5047163"/>
          </a:xfrm>
          <a:custGeom>
            <a:avLst/>
            <a:gdLst/>
            <a:ahLst/>
            <a:cxnLst/>
            <a:rect l="l" t="t" r="r" b="b"/>
            <a:pathLst>
              <a:path w="29408" h="20015" extrusionOk="0">
                <a:moveTo>
                  <a:pt x="10529" y="77"/>
                </a:moveTo>
                <a:cubicBezTo>
                  <a:pt x="10528" y="77"/>
                  <a:pt x="10527" y="77"/>
                  <a:pt x="10526" y="77"/>
                </a:cubicBezTo>
                <a:lnTo>
                  <a:pt x="10526" y="77"/>
                </a:lnTo>
                <a:cubicBezTo>
                  <a:pt x="10527" y="77"/>
                  <a:pt x="10528" y="77"/>
                  <a:pt x="10529" y="77"/>
                </a:cubicBezTo>
                <a:close/>
                <a:moveTo>
                  <a:pt x="3401" y="525"/>
                </a:moveTo>
                <a:cubicBezTo>
                  <a:pt x="3427" y="526"/>
                  <a:pt x="3454" y="526"/>
                  <a:pt x="3481" y="527"/>
                </a:cubicBezTo>
                <a:lnTo>
                  <a:pt x="3481" y="527"/>
                </a:lnTo>
                <a:cubicBezTo>
                  <a:pt x="3481" y="526"/>
                  <a:pt x="3482" y="525"/>
                  <a:pt x="3482" y="525"/>
                </a:cubicBezTo>
                <a:close/>
                <a:moveTo>
                  <a:pt x="244" y="1217"/>
                </a:moveTo>
                <a:lnTo>
                  <a:pt x="244" y="1400"/>
                </a:lnTo>
                <a:cubicBezTo>
                  <a:pt x="224" y="1400"/>
                  <a:pt x="203" y="1339"/>
                  <a:pt x="203" y="1217"/>
                </a:cubicBezTo>
                <a:close/>
                <a:moveTo>
                  <a:pt x="40" y="8345"/>
                </a:moveTo>
                <a:lnTo>
                  <a:pt x="40" y="8345"/>
                </a:lnTo>
                <a:cubicBezTo>
                  <a:pt x="40" y="8350"/>
                  <a:pt x="41" y="8352"/>
                  <a:pt x="41" y="8352"/>
                </a:cubicBezTo>
                <a:cubicBezTo>
                  <a:pt x="41" y="8352"/>
                  <a:pt x="42" y="8352"/>
                  <a:pt x="42" y="8351"/>
                </a:cubicBezTo>
                <a:lnTo>
                  <a:pt x="42" y="8351"/>
                </a:lnTo>
                <a:cubicBezTo>
                  <a:pt x="41" y="8349"/>
                  <a:pt x="41" y="8347"/>
                  <a:pt x="40" y="8345"/>
                </a:cubicBezTo>
                <a:close/>
                <a:moveTo>
                  <a:pt x="29282" y="12498"/>
                </a:moveTo>
                <a:cubicBezTo>
                  <a:pt x="29283" y="12513"/>
                  <a:pt x="29284" y="12527"/>
                  <a:pt x="29285" y="12540"/>
                </a:cubicBezTo>
                <a:lnTo>
                  <a:pt x="29285" y="12500"/>
                </a:lnTo>
                <a:cubicBezTo>
                  <a:pt x="29284" y="12498"/>
                  <a:pt x="29283" y="12498"/>
                  <a:pt x="29282" y="12498"/>
                </a:cubicBezTo>
                <a:close/>
                <a:moveTo>
                  <a:pt x="285" y="13009"/>
                </a:moveTo>
                <a:lnTo>
                  <a:pt x="285" y="13233"/>
                </a:lnTo>
                <a:cubicBezTo>
                  <a:pt x="264" y="13192"/>
                  <a:pt x="244" y="13131"/>
                  <a:pt x="244" y="13090"/>
                </a:cubicBezTo>
                <a:lnTo>
                  <a:pt x="285" y="13009"/>
                </a:lnTo>
                <a:close/>
                <a:moveTo>
                  <a:pt x="396" y="17565"/>
                </a:moveTo>
                <a:cubicBezTo>
                  <a:pt x="400" y="17565"/>
                  <a:pt x="403" y="17567"/>
                  <a:pt x="407" y="17571"/>
                </a:cubicBezTo>
                <a:cubicBezTo>
                  <a:pt x="407" y="17672"/>
                  <a:pt x="407" y="17774"/>
                  <a:pt x="407" y="17856"/>
                </a:cubicBezTo>
                <a:lnTo>
                  <a:pt x="366" y="17632"/>
                </a:lnTo>
                <a:cubicBezTo>
                  <a:pt x="366" y="17598"/>
                  <a:pt x="380" y="17565"/>
                  <a:pt x="396" y="17565"/>
                </a:cubicBezTo>
                <a:close/>
                <a:moveTo>
                  <a:pt x="354" y="17925"/>
                </a:moveTo>
                <a:cubicBezTo>
                  <a:pt x="358" y="17964"/>
                  <a:pt x="363" y="18004"/>
                  <a:pt x="369" y="18045"/>
                </a:cubicBezTo>
                <a:lnTo>
                  <a:pt x="369" y="18045"/>
                </a:lnTo>
                <a:cubicBezTo>
                  <a:pt x="372" y="17985"/>
                  <a:pt x="364" y="17951"/>
                  <a:pt x="354" y="17925"/>
                </a:cubicBezTo>
                <a:close/>
                <a:moveTo>
                  <a:pt x="366" y="18507"/>
                </a:moveTo>
                <a:lnTo>
                  <a:pt x="366" y="18507"/>
                </a:lnTo>
                <a:cubicBezTo>
                  <a:pt x="365" y="18509"/>
                  <a:pt x="363" y="18511"/>
                  <a:pt x="361" y="18514"/>
                </a:cubicBezTo>
                <a:lnTo>
                  <a:pt x="361" y="18514"/>
                </a:lnTo>
                <a:cubicBezTo>
                  <a:pt x="363" y="18513"/>
                  <a:pt x="365" y="18511"/>
                  <a:pt x="366" y="18507"/>
                </a:cubicBezTo>
                <a:close/>
                <a:moveTo>
                  <a:pt x="285" y="17917"/>
                </a:moveTo>
                <a:lnTo>
                  <a:pt x="285" y="17917"/>
                </a:lnTo>
                <a:cubicBezTo>
                  <a:pt x="305" y="18120"/>
                  <a:pt x="346" y="18304"/>
                  <a:pt x="366" y="18507"/>
                </a:cubicBezTo>
                <a:lnTo>
                  <a:pt x="387" y="18650"/>
                </a:lnTo>
                <a:cubicBezTo>
                  <a:pt x="461" y="18545"/>
                  <a:pt x="404" y="18287"/>
                  <a:pt x="369" y="18045"/>
                </a:cubicBezTo>
                <a:lnTo>
                  <a:pt x="369" y="18045"/>
                </a:lnTo>
                <a:cubicBezTo>
                  <a:pt x="368" y="18055"/>
                  <a:pt x="368" y="18067"/>
                  <a:pt x="366" y="18080"/>
                </a:cubicBezTo>
                <a:cubicBezTo>
                  <a:pt x="326" y="18039"/>
                  <a:pt x="305" y="17978"/>
                  <a:pt x="285" y="17917"/>
                </a:cubicBezTo>
                <a:close/>
                <a:moveTo>
                  <a:pt x="305" y="18304"/>
                </a:moveTo>
                <a:cubicBezTo>
                  <a:pt x="305" y="18436"/>
                  <a:pt x="312" y="18567"/>
                  <a:pt x="330" y="18695"/>
                </a:cubicBezTo>
                <a:lnTo>
                  <a:pt x="330" y="18695"/>
                </a:lnTo>
                <a:cubicBezTo>
                  <a:pt x="322" y="18591"/>
                  <a:pt x="344" y="18536"/>
                  <a:pt x="361" y="18514"/>
                </a:cubicBezTo>
                <a:lnTo>
                  <a:pt x="361" y="18514"/>
                </a:lnTo>
                <a:cubicBezTo>
                  <a:pt x="361" y="18514"/>
                  <a:pt x="360" y="18514"/>
                  <a:pt x="360" y="18514"/>
                </a:cubicBezTo>
                <a:cubicBezTo>
                  <a:pt x="341" y="18514"/>
                  <a:pt x="323" y="18376"/>
                  <a:pt x="305" y="18304"/>
                </a:cubicBezTo>
                <a:close/>
                <a:moveTo>
                  <a:pt x="330" y="18695"/>
                </a:moveTo>
                <a:cubicBezTo>
                  <a:pt x="333" y="18724"/>
                  <a:pt x="338" y="18756"/>
                  <a:pt x="346" y="18792"/>
                </a:cubicBezTo>
                <a:cubicBezTo>
                  <a:pt x="346" y="18813"/>
                  <a:pt x="351" y="18829"/>
                  <a:pt x="357" y="18841"/>
                </a:cubicBezTo>
                <a:lnTo>
                  <a:pt x="357" y="18841"/>
                </a:lnTo>
                <a:cubicBezTo>
                  <a:pt x="346" y="18793"/>
                  <a:pt x="338" y="18744"/>
                  <a:pt x="330" y="18695"/>
                </a:cubicBezTo>
                <a:close/>
                <a:moveTo>
                  <a:pt x="357" y="18841"/>
                </a:moveTo>
                <a:lnTo>
                  <a:pt x="357" y="18841"/>
                </a:lnTo>
                <a:cubicBezTo>
                  <a:pt x="365" y="18880"/>
                  <a:pt x="375" y="18918"/>
                  <a:pt x="387" y="18955"/>
                </a:cubicBezTo>
                <a:lnTo>
                  <a:pt x="387" y="18854"/>
                </a:lnTo>
                <a:cubicBezTo>
                  <a:pt x="387" y="18859"/>
                  <a:pt x="384" y="18861"/>
                  <a:pt x="380" y="18861"/>
                </a:cubicBezTo>
                <a:cubicBezTo>
                  <a:pt x="374" y="18861"/>
                  <a:pt x="364" y="18854"/>
                  <a:pt x="357" y="18841"/>
                </a:cubicBezTo>
                <a:close/>
                <a:moveTo>
                  <a:pt x="18918" y="19158"/>
                </a:moveTo>
                <a:cubicBezTo>
                  <a:pt x="18905" y="19158"/>
                  <a:pt x="18892" y="19159"/>
                  <a:pt x="18879" y="19159"/>
                </a:cubicBezTo>
                <a:lnTo>
                  <a:pt x="18940" y="19159"/>
                </a:lnTo>
                <a:cubicBezTo>
                  <a:pt x="18932" y="19159"/>
                  <a:pt x="18925" y="19158"/>
                  <a:pt x="18918" y="19158"/>
                </a:cubicBezTo>
                <a:close/>
                <a:moveTo>
                  <a:pt x="9594" y="19342"/>
                </a:moveTo>
                <a:cubicBezTo>
                  <a:pt x="9599" y="19349"/>
                  <a:pt x="9605" y="19355"/>
                  <a:pt x="9612" y="19363"/>
                </a:cubicBezTo>
                <a:cubicBezTo>
                  <a:pt x="9612" y="19346"/>
                  <a:pt x="9599" y="19343"/>
                  <a:pt x="9594" y="19342"/>
                </a:cubicBezTo>
                <a:close/>
                <a:moveTo>
                  <a:pt x="16811" y="19503"/>
                </a:moveTo>
                <a:lnTo>
                  <a:pt x="16811" y="19503"/>
                </a:lnTo>
                <a:cubicBezTo>
                  <a:pt x="16808" y="19504"/>
                  <a:pt x="16804" y="19504"/>
                  <a:pt x="16801" y="19505"/>
                </a:cubicBezTo>
                <a:cubicBezTo>
                  <a:pt x="16805" y="19504"/>
                  <a:pt x="16808" y="19504"/>
                  <a:pt x="16811" y="19503"/>
                </a:cubicBezTo>
                <a:close/>
                <a:moveTo>
                  <a:pt x="24623" y="19523"/>
                </a:moveTo>
                <a:cubicBezTo>
                  <a:pt x="24611" y="19523"/>
                  <a:pt x="24597" y="19524"/>
                  <a:pt x="24581" y="19526"/>
                </a:cubicBezTo>
                <a:cubicBezTo>
                  <a:pt x="24594" y="19526"/>
                  <a:pt x="24609" y="19525"/>
                  <a:pt x="24623" y="19523"/>
                </a:cubicBezTo>
                <a:close/>
                <a:moveTo>
                  <a:pt x="1690" y="19566"/>
                </a:moveTo>
                <a:cubicBezTo>
                  <a:pt x="1750" y="19590"/>
                  <a:pt x="1816" y="19600"/>
                  <a:pt x="1886" y="19600"/>
                </a:cubicBezTo>
                <a:cubicBezTo>
                  <a:pt x="1893" y="19600"/>
                  <a:pt x="1900" y="19600"/>
                  <a:pt x="1907" y="19600"/>
                </a:cubicBezTo>
                <a:lnTo>
                  <a:pt x="1907" y="19600"/>
                </a:lnTo>
                <a:lnTo>
                  <a:pt x="1955" y="19607"/>
                </a:lnTo>
                <a:lnTo>
                  <a:pt x="1940" y="19598"/>
                </a:lnTo>
                <a:lnTo>
                  <a:pt x="1940" y="19598"/>
                </a:lnTo>
                <a:cubicBezTo>
                  <a:pt x="1929" y="19599"/>
                  <a:pt x="1918" y="19599"/>
                  <a:pt x="1907" y="19600"/>
                </a:cubicBezTo>
                <a:lnTo>
                  <a:pt x="1907" y="19600"/>
                </a:lnTo>
                <a:lnTo>
                  <a:pt x="1690" y="19566"/>
                </a:lnTo>
                <a:close/>
                <a:moveTo>
                  <a:pt x="14840" y="19607"/>
                </a:moveTo>
                <a:cubicBezTo>
                  <a:pt x="14849" y="19608"/>
                  <a:pt x="14961" y="19610"/>
                  <a:pt x="15030" y="19627"/>
                </a:cubicBezTo>
                <a:lnTo>
                  <a:pt x="14785" y="19627"/>
                </a:lnTo>
                <a:cubicBezTo>
                  <a:pt x="14766" y="19627"/>
                  <a:pt x="14784" y="19609"/>
                  <a:pt x="14840" y="19607"/>
                </a:cubicBezTo>
                <a:close/>
                <a:moveTo>
                  <a:pt x="27862" y="0"/>
                </a:moveTo>
                <a:cubicBezTo>
                  <a:pt x="27783" y="0"/>
                  <a:pt x="27707" y="5"/>
                  <a:pt x="27636" y="15"/>
                </a:cubicBezTo>
                <a:cubicBezTo>
                  <a:pt x="27330" y="36"/>
                  <a:pt x="27045" y="77"/>
                  <a:pt x="26740" y="117"/>
                </a:cubicBezTo>
                <a:cubicBezTo>
                  <a:pt x="26455" y="158"/>
                  <a:pt x="26170" y="199"/>
                  <a:pt x="25884" y="219"/>
                </a:cubicBezTo>
                <a:lnTo>
                  <a:pt x="25477" y="219"/>
                </a:lnTo>
                <a:cubicBezTo>
                  <a:pt x="25335" y="219"/>
                  <a:pt x="25192" y="199"/>
                  <a:pt x="25029" y="199"/>
                </a:cubicBezTo>
                <a:cubicBezTo>
                  <a:pt x="24669" y="199"/>
                  <a:pt x="24756" y="314"/>
                  <a:pt x="24465" y="314"/>
                </a:cubicBezTo>
                <a:cubicBezTo>
                  <a:pt x="24410" y="314"/>
                  <a:pt x="24342" y="310"/>
                  <a:pt x="24255" y="301"/>
                </a:cubicBezTo>
                <a:lnTo>
                  <a:pt x="24398" y="239"/>
                </a:lnTo>
                <a:lnTo>
                  <a:pt x="24398" y="239"/>
                </a:lnTo>
                <a:cubicBezTo>
                  <a:pt x="23542" y="301"/>
                  <a:pt x="22667" y="402"/>
                  <a:pt x="21811" y="565"/>
                </a:cubicBezTo>
                <a:cubicBezTo>
                  <a:pt x="21852" y="545"/>
                  <a:pt x="21893" y="525"/>
                  <a:pt x="21933" y="525"/>
                </a:cubicBezTo>
                <a:cubicBezTo>
                  <a:pt x="21811" y="525"/>
                  <a:pt x="21689" y="525"/>
                  <a:pt x="21567" y="565"/>
                </a:cubicBezTo>
                <a:cubicBezTo>
                  <a:pt x="21465" y="565"/>
                  <a:pt x="21384" y="586"/>
                  <a:pt x="21302" y="626"/>
                </a:cubicBezTo>
                <a:cubicBezTo>
                  <a:pt x="21180" y="626"/>
                  <a:pt x="21261" y="586"/>
                  <a:pt x="21200" y="586"/>
                </a:cubicBezTo>
                <a:cubicBezTo>
                  <a:pt x="21179" y="583"/>
                  <a:pt x="21158" y="582"/>
                  <a:pt x="21135" y="582"/>
                </a:cubicBezTo>
                <a:cubicBezTo>
                  <a:pt x="21003" y="582"/>
                  <a:pt x="20853" y="618"/>
                  <a:pt x="20750" y="618"/>
                </a:cubicBezTo>
                <a:cubicBezTo>
                  <a:pt x="20719" y="618"/>
                  <a:pt x="20692" y="614"/>
                  <a:pt x="20671" y="606"/>
                </a:cubicBezTo>
                <a:cubicBezTo>
                  <a:pt x="20650" y="606"/>
                  <a:pt x="20712" y="606"/>
                  <a:pt x="20752" y="586"/>
                </a:cubicBezTo>
                <a:lnTo>
                  <a:pt x="20467" y="586"/>
                </a:lnTo>
                <a:cubicBezTo>
                  <a:pt x="20365" y="586"/>
                  <a:pt x="20284" y="586"/>
                  <a:pt x="20325" y="626"/>
                </a:cubicBezTo>
                <a:cubicBezTo>
                  <a:pt x="20060" y="606"/>
                  <a:pt x="19775" y="586"/>
                  <a:pt x="19510" y="545"/>
                </a:cubicBezTo>
                <a:cubicBezTo>
                  <a:pt x="19486" y="550"/>
                  <a:pt x="19460" y="552"/>
                  <a:pt x="19432" y="552"/>
                </a:cubicBezTo>
                <a:cubicBezTo>
                  <a:pt x="19282" y="552"/>
                  <a:pt x="19081" y="489"/>
                  <a:pt x="18978" y="489"/>
                </a:cubicBezTo>
                <a:cubicBezTo>
                  <a:pt x="18951" y="489"/>
                  <a:pt x="18930" y="493"/>
                  <a:pt x="18919" y="504"/>
                </a:cubicBezTo>
                <a:cubicBezTo>
                  <a:pt x="18938" y="450"/>
                  <a:pt x="18501" y="379"/>
                  <a:pt x="18262" y="379"/>
                </a:cubicBezTo>
                <a:cubicBezTo>
                  <a:pt x="18234" y="379"/>
                  <a:pt x="18208" y="380"/>
                  <a:pt x="18186" y="382"/>
                </a:cubicBezTo>
                <a:cubicBezTo>
                  <a:pt x="18247" y="362"/>
                  <a:pt x="18003" y="321"/>
                  <a:pt x="18084" y="301"/>
                </a:cubicBezTo>
                <a:cubicBezTo>
                  <a:pt x="17955" y="289"/>
                  <a:pt x="17832" y="277"/>
                  <a:pt x="17760" y="277"/>
                </a:cubicBezTo>
                <a:cubicBezTo>
                  <a:pt x="17707" y="277"/>
                  <a:pt x="17680" y="283"/>
                  <a:pt x="17697" y="301"/>
                </a:cubicBezTo>
                <a:cubicBezTo>
                  <a:pt x="17290" y="158"/>
                  <a:pt x="16842" y="280"/>
                  <a:pt x="16618" y="138"/>
                </a:cubicBezTo>
                <a:lnTo>
                  <a:pt x="14724" y="138"/>
                </a:lnTo>
                <a:cubicBezTo>
                  <a:pt x="14731" y="110"/>
                  <a:pt x="14808" y="104"/>
                  <a:pt x="14907" y="104"/>
                </a:cubicBezTo>
                <a:cubicBezTo>
                  <a:pt x="15005" y="104"/>
                  <a:pt x="15126" y="110"/>
                  <a:pt x="15220" y="110"/>
                </a:cubicBezTo>
                <a:cubicBezTo>
                  <a:pt x="15315" y="110"/>
                  <a:pt x="15383" y="104"/>
                  <a:pt x="15376" y="77"/>
                </a:cubicBezTo>
                <a:cubicBezTo>
                  <a:pt x="14933" y="77"/>
                  <a:pt x="14639" y="111"/>
                  <a:pt x="14279" y="111"/>
                </a:cubicBezTo>
                <a:cubicBezTo>
                  <a:pt x="14159" y="111"/>
                  <a:pt x="14032" y="107"/>
                  <a:pt x="13889" y="97"/>
                </a:cubicBezTo>
                <a:cubicBezTo>
                  <a:pt x="13746" y="97"/>
                  <a:pt x="13971" y="77"/>
                  <a:pt x="14032" y="56"/>
                </a:cubicBezTo>
                <a:lnTo>
                  <a:pt x="14032" y="56"/>
                </a:lnTo>
                <a:cubicBezTo>
                  <a:pt x="13911" y="60"/>
                  <a:pt x="13791" y="62"/>
                  <a:pt x="13673" y="62"/>
                </a:cubicBezTo>
                <a:cubicBezTo>
                  <a:pt x="13349" y="62"/>
                  <a:pt x="13034" y="50"/>
                  <a:pt x="12730" y="50"/>
                </a:cubicBezTo>
                <a:cubicBezTo>
                  <a:pt x="12638" y="50"/>
                  <a:pt x="12546" y="51"/>
                  <a:pt x="12456" y="54"/>
                </a:cubicBezTo>
                <a:lnTo>
                  <a:pt x="12456" y="54"/>
                </a:lnTo>
                <a:cubicBezTo>
                  <a:pt x="12476" y="52"/>
                  <a:pt x="12493" y="47"/>
                  <a:pt x="12504" y="36"/>
                </a:cubicBezTo>
                <a:cubicBezTo>
                  <a:pt x="12402" y="36"/>
                  <a:pt x="12280" y="36"/>
                  <a:pt x="12280" y="56"/>
                </a:cubicBezTo>
                <a:lnTo>
                  <a:pt x="12382" y="56"/>
                </a:lnTo>
                <a:cubicBezTo>
                  <a:pt x="12533" y="113"/>
                  <a:pt x="12074" y="152"/>
                  <a:pt x="11988" y="190"/>
                </a:cubicBezTo>
                <a:lnTo>
                  <a:pt x="11988" y="190"/>
                </a:lnTo>
                <a:cubicBezTo>
                  <a:pt x="12096" y="101"/>
                  <a:pt x="11474" y="154"/>
                  <a:pt x="11730" y="36"/>
                </a:cubicBezTo>
                <a:cubicBezTo>
                  <a:pt x="11669" y="36"/>
                  <a:pt x="11588" y="56"/>
                  <a:pt x="11608" y="77"/>
                </a:cubicBezTo>
                <a:cubicBezTo>
                  <a:pt x="11506" y="77"/>
                  <a:pt x="11466" y="56"/>
                  <a:pt x="11567" y="36"/>
                </a:cubicBezTo>
                <a:lnTo>
                  <a:pt x="11567" y="36"/>
                </a:lnTo>
                <a:cubicBezTo>
                  <a:pt x="11201" y="56"/>
                  <a:pt x="11343" y="97"/>
                  <a:pt x="11017" y="97"/>
                </a:cubicBezTo>
                <a:cubicBezTo>
                  <a:pt x="11017" y="77"/>
                  <a:pt x="11079" y="56"/>
                  <a:pt x="11119" y="36"/>
                </a:cubicBezTo>
                <a:lnTo>
                  <a:pt x="11119" y="36"/>
                </a:lnTo>
                <a:cubicBezTo>
                  <a:pt x="10967" y="82"/>
                  <a:pt x="10814" y="105"/>
                  <a:pt x="10661" y="105"/>
                </a:cubicBezTo>
                <a:cubicBezTo>
                  <a:pt x="10610" y="105"/>
                  <a:pt x="10559" y="102"/>
                  <a:pt x="10508" y="97"/>
                </a:cubicBezTo>
                <a:cubicBezTo>
                  <a:pt x="10508" y="97"/>
                  <a:pt x="10508" y="78"/>
                  <a:pt x="10526" y="77"/>
                </a:cubicBezTo>
                <a:lnTo>
                  <a:pt x="10526" y="77"/>
                </a:lnTo>
                <a:cubicBezTo>
                  <a:pt x="10079" y="97"/>
                  <a:pt x="9754" y="178"/>
                  <a:pt x="9246" y="178"/>
                </a:cubicBezTo>
                <a:cubicBezTo>
                  <a:pt x="9388" y="97"/>
                  <a:pt x="9062" y="158"/>
                  <a:pt x="9022" y="97"/>
                </a:cubicBezTo>
                <a:lnTo>
                  <a:pt x="8757" y="138"/>
                </a:lnTo>
                <a:lnTo>
                  <a:pt x="8859" y="158"/>
                </a:lnTo>
                <a:cubicBezTo>
                  <a:pt x="8614" y="178"/>
                  <a:pt x="8411" y="239"/>
                  <a:pt x="8187" y="239"/>
                </a:cubicBezTo>
                <a:lnTo>
                  <a:pt x="8370" y="199"/>
                </a:lnTo>
                <a:lnTo>
                  <a:pt x="8370" y="199"/>
                </a:lnTo>
                <a:lnTo>
                  <a:pt x="7922" y="239"/>
                </a:lnTo>
                <a:lnTo>
                  <a:pt x="8166" y="239"/>
                </a:lnTo>
                <a:cubicBezTo>
                  <a:pt x="7922" y="280"/>
                  <a:pt x="8207" y="321"/>
                  <a:pt x="7881" y="321"/>
                </a:cubicBezTo>
                <a:cubicBezTo>
                  <a:pt x="7820" y="331"/>
                  <a:pt x="7754" y="336"/>
                  <a:pt x="7688" y="336"/>
                </a:cubicBezTo>
                <a:cubicBezTo>
                  <a:pt x="7622" y="336"/>
                  <a:pt x="7555" y="331"/>
                  <a:pt x="7494" y="321"/>
                </a:cubicBezTo>
                <a:cubicBezTo>
                  <a:pt x="7372" y="362"/>
                  <a:pt x="7229" y="402"/>
                  <a:pt x="7087" y="402"/>
                </a:cubicBezTo>
                <a:cubicBezTo>
                  <a:pt x="7046" y="382"/>
                  <a:pt x="7128" y="321"/>
                  <a:pt x="7087" y="321"/>
                </a:cubicBezTo>
                <a:cubicBezTo>
                  <a:pt x="6965" y="382"/>
                  <a:pt x="6517" y="382"/>
                  <a:pt x="6374" y="443"/>
                </a:cubicBezTo>
                <a:cubicBezTo>
                  <a:pt x="6415" y="423"/>
                  <a:pt x="6415" y="402"/>
                  <a:pt x="6394" y="402"/>
                </a:cubicBezTo>
                <a:lnTo>
                  <a:pt x="6313" y="443"/>
                </a:lnTo>
                <a:cubicBezTo>
                  <a:pt x="6191" y="443"/>
                  <a:pt x="6170" y="443"/>
                  <a:pt x="6191" y="402"/>
                </a:cubicBezTo>
                <a:lnTo>
                  <a:pt x="6191" y="402"/>
                </a:lnTo>
                <a:cubicBezTo>
                  <a:pt x="5893" y="420"/>
                  <a:pt x="6198" y="468"/>
                  <a:pt x="6030" y="468"/>
                </a:cubicBezTo>
                <a:cubicBezTo>
                  <a:pt x="6002" y="468"/>
                  <a:pt x="5963" y="466"/>
                  <a:pt x="5906" y="463"/>
                </a:cubicBezTo>
                <a:cubicBezTo>
                  <a:pt x="5926" y="463"/>
                  <a:pt x="5926" y="463"/>
                  <a:pt x="5987" y="443"/>
                </a:cubicBezTo>
                <a:cubicBezTo>
                  <a:pt x="5580" y="443"/>
                  <a:pt x="5193" y="525"/>
                  <a:pt x="4826" y="525"/>
                </a:cubicBezTo>
                <a:cubicBezTo>
                  <a:pt x="4704" y="463"/>
                  <a:pt x="5152" y="504"/>
                  <a:pt x="5030" y="443"/>
                </a:cubicBezTo>
                <a:lnTo>
                  <a:pt x="5030" y="443"/>
                </a:lnTo>
                <a:cubicBezTo>
                  <a:pt x="4578" y="493"/>
                  <a:pt x="4125" y="530"/>
                  <a:pt x="3684" y="530"/>
                </a:cubicBezTo>
                <a:cubicBezTo>
                  <a:pt x="3616" y="530"/>
                  <a:pt x="3548" y="529"/>
                  <a:pt x="3481" y="527"/>
                </a:cubicBezTo>
                <a:lnTo>
                  <a:pt x="3481" y="527"/>
                </a:lnTo>
                <a:cubicBezTo>
                  <a:pt x="3465" y="550"/>
                  <a:pt x="3436" y="559"/>
                  <a:pt x="3397" y="559"/>
                </a:cubicBezTo>
                <a:cubicBezTo>
                  <a:pt x="3292" y="559"/>
                  <a:pt x="3116" y="498"/>
                  <a:pt x="2944" y="498"/>
                </a:cubicBezTo>
                <a:cubicBezTo>
                  <a:pt x="2920" y="498"/>
                  <a:pt x="2897" y="499"/>
                  <a:pt x="2873" y="501"/>
                </a:cubicBezTo>
                <a:lnTo>
                  <a:pt x="2873" y="501"/>
                </a:lnTo>
                <a:cubicBezTo>
                  <a:pt x="2910" y="491"/>
                  <a:pt x="2925" y="459"/>
                  <a:pt x="2918" y="459"/>
                </a:cubicBezTo>
                <a:cubicBezTo>
                  <a:pt x="2917" y="459"/>
                  <a:pt x="2915" y="461"/>
                  <a:pt x="2912" y="463"/>
                </a:cubicBezTo>
                <a:cubicBezTo>
                  <a:pt x="2698" y="453"/>
                  <a:pt x="2484" y="448"/>
                  <a:pt x="2270" y="448"/>
                </a:cubicBezTo>
                <a:cubicBezTo>
                  <a:pt x="2057" y="448"/>
                  <a:pt x="1843" y="453"/>
                  <a:pt x="1629" y="463"/>
                </a:cubicBezTo>
                <a:lnTo>
                  <a:pt x="1710" y="443"/>
                </a:lnTo>
                <a:cubicBezTo>
                  <a:pt x="1598" y="423"/>
                  <a:pt x="1456" y="418"/>
                  <a:pt x="1313" y="418"/>
                </a:cubicBezTo>
                <a:cubicBezTo>
                  <a:pt x="1171" y="418"/>
                  <a:pt x="1028" y="423"/>
                  <a:pt x="916" y="423"/>
                </a:cubicBezTo>
                <a:cubicBezTo>
                  <a:pt x="855" y="443"/>
                  <a:pt x="712" y="443"/>
                  <a:pt x="794" y="463"/>
                </a:cubicBezTo>
                <a:cubicBezTo>
                  <a:pt x="712" y="463"/>
                  <a:pt x="631" y="443"/>
                  <a:pt x="550" y="443"/>
                </a:cubicBezTo>
                <a:lnTo>
                  <a:pt x="183" y="443"/>
                </a:lnTo>
                <a:cubicBezTo>
                  <a:pt x="183" y="565"/>
                  <a:pt x="183" y="687"/>
                  <a:pt x="163" y="789"/>
                </a:cubicBezTo>
                <a:cubicBezTo>
                  <a:pt x="163" y="912"/>
                  <a:pt x="163" y="952"/>
                  <a:pt x="163" y="1054"/>
                </a:cubicBezTo>
                <a:cubicBezTo>
                  <a:pt x="183" y="1360"/>
                  <a:pt x="163" y="1685"/>
                  <a:pt x="102" y="1991"/>
                </a:cubicBezTo>
                <a:cubicBezTo>
                  <a:pt x="102" y="1940"/>
                  <a:pt x="102" y="1859"/>
                  <a:pt x="89" y="1859"/>
                </a:cubicBezTo>
                <a:cubicBezTo>
                  <a:pt x="87" y="1859"/>
                  <a:pt x="84" y="1862"/>
                  <a:pt x="81" y="1869"/>
                </a:cubicBezTo>
                <a:lnTo>
                  <a:pt x="81" y="2419"/>
                </a:lnTo>
                <a:cubicBezTo>
                  <a:pt x="122" y="2378"/>
                  <a:pt x="122" y="2337"/>
                  <a:pt x="142" y="2235"/>
                </a:cubicBezTo>
                <a:cubicBezTo>
                  <a:pt x="163" y="2337"/>
                  <a:pt x="183" y="2459"/>
                  <a:pt x="183" y="2581"/>
                </a:cubicBezTo>
                <a:cubicBezTo>
                  <a:pt x="177" y="2505"/>
                  <a:pt x="166" y="2476"/>
                  <a:pt x="154" y="2476"/>
                </a:cubicBezTo>
                <a:cubicBezTo>
                  <a:pt x="128" y="2476"/>
                  <a:pt x="95" y="2613"/>
                  <a:pt x="81" y="2683"/>
                </a:cubicBezTo>
                <a:cubicBezTo>
                  <a:pt x="85" y="2679"/>
                  <a:pt x="89" y="2677"/>
                  <a:pt x="92" y="2677"/>
                </a:cubicBezTo>
                <a:cubicBezTo>
                  <a:pt x="100" y="2677"/>
                  <a:pt x="103" y="2689"/>
                  <a:pt x="111" y="2689"/>
                </a:cubicBezTo>
                <a:cubicBezTo>
                  <a:pt x="114" y="2689"/>
                  <a:pt x="118" y="2688"/>
                  <a:pt x="122" y="2683"/>
                </a:cubicBezTo>
                <a:lnTo>
                  <a:pt x="122" y="2683"/>
                </a:lnTo>
                <a:cubicBezTo>
                  <a:pt x="40" y="2948"/>
                  <a:pt x="203" y="2724"/>
                  <a:pt x="122" y="3111"/>
                </a:cubicBezTo>
                <a:lnTo>
                  <a:pt x="102" y="3091"/>
                </a:lnTo>
                <a:lnTo>
                  <a:pt x="102" y="3091"/>
                </a:lnTo>
                <a:cubicBezTo>
                  <a:pt x="102" y="3233"/>
                  <a:pt x="244" y="6390"/>
                  <a:pt x="224" y="6532"/>
                </a:cubicBezTo>
                <a:cubicBezTo>
                  <a:pt x="218" y="6540"/>
                  <a:pt x="214" y="6544"/>
                  <a:pt x="211" y="6544"/>
                </a:cubicBezTo>
                <a:cubicBezTo>
                  <a:pt x="187" y="6544"/>
                  <a:pt x="198" y="6387"/>
                  <a:pt x="163" y="6369"/>
                </a:cubicBezTo>
                <a:lnTo>
                  <a:pt x="163" y="6369"/>
                </a:lnTo>
                <a:cubicBezTo>
                  <a:pt x="203" y="6573"/>
                  <a:pt x="203" y="6797"/>
                  <a:pt x="183" y="7001"/>
                </a:cubicBezTo>
                <a:cubicBezTo>
                  <a:pt x="183" y="6899"/>
                  <a:pt x="183" y="6777"/>
                  <a:pt x="183" y="6675"/>
                </a:cubicBezTo>
                <a:cubicBezTo>
                  <a:pt x="142" y="6797"/>
                  <a:pt x="122" y="6940"/>
                  <a:pt x="122" y="7082"/>
                </a:cubicBezTo>
                <a:lnTo>
                  <a:pt x="122" y="7062"/>
                </a:lnTo>
                <a:lnTo>
                  <a:pt x="81" y="7428"/>
                </a:lnTo>
                <a:lnTo>
                  <a:pt x="102" y="7327"/>
                </a:lnTo>
                <a:cubicBezTo>
                  <a:pt x="203" y="7591"/>
                  <a:pt x="102" y="7877"/>
                  <a:pt x="183" y="8243"/>
                </a:cubicBezTo>
                <a:cubicBezTo>
                  <a:pt x="152" y="8104"/>
                  <a:pt x="139" y="8062"/>
                  <a:pt x="131" y="8062"/>
                </a:cubicBezTo>
                <a:cubicBezTo>
                  <a:pt x="118" y="8062"/>
                  <a:pt x="119" y="8163"/>
                  <a:pt x="87" y="8163"/>
                </a:cubicBezTo>
                <a:cubicBezTo>
                  <a:pt x="85" y="8163"/>
                  <a:pt x="83" y="8162"/>
                  <a:pt x="81" y="8162"/>
                </a:cubicBezTo>
                <a:cubicBezTo>
                  <a:pt x="64" y="8230"/>
                  <a:pt x="47" y="8341"/>
                  <a:pt x="42" y="8351"/>
                </a:cubicBezTo>
                <a:lnTo>
                  <a:pt x="42" y="8351"/>
                </a:lnTo>
                <a:cubicBezTo>
                  <a:pt x="79" y="8511"/>
                  <a:pt x="0" y="8633"/>
                  <a:pt x="61" y="8874"/>
                </a:cubicBezTo>
                <a:cubicBezTo>
                  <a:pt x="42" y="8874"/>
                  <a:pt x="57" y="9023"/>
                  <a:pt x="31" y="9023"/>
                </a:cubicBezTo>
                <a:cubicBezTo>
                  <a:pt x="28" y="9023"/>
                  <a:pt x="24" y="9021"/>
                  <a:pt x="20" y="9017"/>
                </a:cubicBezTo>
                <a:lnTo>
                  <a:pt x="20" y="9017"/>
                </a:lnTo>
                <a:cubicBezTo>
                  <a:pt x="20" y="9081"/>
                  <a:pt x="22" y="9103"/>
                  <a:pt x="25" y="9103"/>
                </a:cubicBezTo>
                <a:cubicBezTo>
                  <a:pt x="31" y="9103"/>
                  <a:pt x="45" y="8975"/>
                  <a:pt x="59" y="8975"/>
                </a:cubicBezTo>
                <a:cubicBezTo>
                  <a:pt x="59" y="8975"/>
                  <a:pt x="60" y="8976"/>
                  <a:pt x="61" y="8976"/>
                </a:cubicBezTo>
                <a:cubicBezTo>
                  <a:pt x="102" y="9322"/>
                  <a:pt x="81" y="12825"/>
                  <a:pt x="163" y="13314"/>
                </a:cubicBezTo>
                <a:cubicBezTo>
                  <a:pt x="203" y="13701"/>
                  <a:pt x="264" y="13803"/>
                  <a:pt x="285" y="14129"/>
                </a:cubicBezTo>
                <a:cubicBezTo>
                  <a:pt x="285" y="14149"/>
                  <a:pt x="407" y="17224"/>
                  <a:pt x="407" y="17245"/>
                </a:cubicBezTo>
                <a:cubicBezTo>
                  <a:pt x="407" y="17246"/>
                  <a:pt x="406" y="17246"/>
                  <a:pt x="406" y="17246"/>
                </a:cubicBezTo>
                <a:cubicBezTo>
                  <a:pt x="383" y="17246"/>
                  <a:pt x="244" y="14089"/>
                  <a:pt x="244" y="14088"/>
                </a:cubicBezTo>
                <a:lnTo>
                  <a:pt x="244" y="14088"/>
                </a:lnTo>
                <a:cubicBezTo>
                  <a:pt x="224" y="14312"/>
                  <a:pt x="326" y="17489"/>
                  <a:pt x="366" y="17693"/>
                </a:cubicBezTo>
                <a:cubicBezTo>
                  <a:pt x="361" y="17682"/>
                  <a:pt x="355" y="17677"/>
                  <a:pt x="350" y="17677"/>
                </a:cubicBezTo>
                <a:cubicBezTo>
                  <a:pt x="335" y="17677"/>
                  <a:pt x="320" y="17715"/>
                  <a:pt x="305" y="17774"/>
                </a:cubicBezTo>
                <a:cubicBezTo>
                  <a:pt x="305" y="17860"/>
                  <a:pt x="335" y="17879"/>
                  <a:pt x="354" y="17925"/>
                </a:cubicBezTo>
                <a:lnTo>
                  <a:pt x="354" y="17925"/>
                </a:lnTo>
                <a:cubicBezTo>
                  <a:pt x="349" y="17880"/>
                  <a:pt x="346" y="17836"/>
                  <a:pt x="346" y="17795"/>
                </a:cubicBezTo>
                <a:lnTo>
                  <a:pt x="346" y="17795"/>
                </a:lnTo>
                <a:lnTo>
                  <a:pt x="407" y="17896"/>
                </a:lnTo>
                <a:cubicBezTo>
                  <a:pt x="427" y="18365"/>
                  <a:pt x="448" y="18813"/>
                  <a:pt x="448" y="19261"/>
                </a:cubicBezTo>
                <a:cubicBezTo>
                  <a:pt x="712" y="19261"/>
                  <a:pt x="998" y="19302"/>
                  <a:pt x="1242" y="19322"/>
                </a:cubicBezTo>
                <a:lnTo>
                  <a:pt x="1283" y="19322"/>
                </a:lnTo>
                <a:cubicBezTo>
                  <a:pt x="1262" y="19342"/>
                  <a:pt x="1242" y="19383"/>
                  <a:pt x="1222" y="19403"/>
                </a:cubicBezTo>
                <a:cubicBezTo>
                  <a:pt x="1201" y="19383"/>
                  <a:pt x="1181" y="19383"/>
                  <a:pt x="1140" y="19383"/>
                </a:cubicBezTo>
                <a:lnTo>
                  <a:pt x="1059" y="19444"/>
                </a:lnTo>
                <a:lnTo>
                  <a:pt x="1242" y="19444"/>
                </a:lnTo>
                <a:cubicBezTo>
                  <a:pt x="1262" y="19465"/>
                  <a:pt x="1344" y="19505"/>
                  <a:pt x="1527" y="19566"/>
                </a:cubicBezTo>
                <a:lnTo>
                  <a:pt x="1853" y="19546"/>
                </a:lnTo>
                <a:lnTo>
                  <a:pt x="1940" y="19598"/>
                </a:lnTo>
                <a:lnTo>
                  <a:pt x="1940" y="19598"/>
                </a:lnTo>
                <a:cubicBezTo>
                  <a:pt x="1972" y="19596"/>
                  <a:pt x="2004" y="19592"/>
                  <a:pt x="2036" y="19587"/>
                </a:cubicBezTo>
                <a:cubicBezTo>
                  <a:pt x="2077" y="19627"/>
                  <a:pt x="2118" y="19648"/>
                  <a:pt x="2158" y="19648"/>
                </a:cubicBezTo>
                <a:lnTo>
                  <a:pt x="2484" y="19627"/>
                </a:lnTo>
                <a:lnTo>
                  <a:pt x="2484" y="19627"/>
                </a:lnTo>
                <a:cubicBezTo>
                  <a:pt x="2505" y="19668"/>
                  <a:pt x="2321" y="19668"/>
                  <a:pt x="2525" y="19709"/>
                </a:cubicBezTo>
                <a:cubicBezTo>
                  <a:pt x="2688" y="19689"/>
                  <a:pt x="2403" y="19627"/>
                  <a:pt x="2647" y="19627"/>
                </a:cubicBezTo>
                <a:cubicBezTo>
                  <a:pt x="2790" y="19689"/>
                  <a:pt x="2749" y="19709"/>
                  <a:pt x="2912" y="19709"/>
                </a:cubicBezTo>
                <a:cubicBezTo>
                  <a:pt x="2932" y="19729"/>
                  <a:pt x="2912" y="19729"/>
                  <a:pt x="2831" y="19729"/>
                </a:cubicBezTo>
                <a:cubicBezTo>
                  <a:pt x="2946" y="19744"/>
                  <a:pt x="3071" y="19758"/>
                  <a:pt x="3192" y="19758"/>
                </a:cubicBezTo>
                <a:cubicBezTo>
                  <a:pt x="3242" y="19758"/>
                  <a:pt x="3292" y="19756"/>
                  <a:pt x="3340" y="19750"/>
                </a:cubicBezTo>
                <a:cubicBezTo>
                  <a:pt x="3482" y="19831"/>
                  <a:pt x="3869" y="19811"/>
                  <a:pt x="3849" y="19892"/>
                </a:cubicBezTo>
                <a:cubicBezTo>
                  <a:pt x="3991" y="19872"/>
                  <a:pt x="4134" y="19872"/>
                  <a:pt x="4276" y="19872"/>
                </a:cubicBezTo>
                <a:cubicBezTo>
                  <a:pt x="4012" y="19933"/>
                  <a:pt x="4826" y="19933"/>
                  <a:pt x="4745" y="20014"/>
                </a:cubicBezTo>
                <a:cubicBezTo>
                  <a:pt x="4847" y="19984"/>
                  <a:pt x="5025" y="19984"/>
                  <a:pt x="5223" y="19984"/>
                </a:cubicBezTo>
                <a:cubicBezTo>
                  <a:pt x="5422" y="19984"/>
                  <a:pt x="5641" y="19984"/>
                  <a:pt x="5824" y="19953"/>
                </a:cubicBezTo>
                <a:lnTo>
                  <a:pt x="5824" y="19953"/>
                </a:lnTo>
                <a:cubicBezTo>
                  <a:pt x="5784" y="19974"/>
                  <a:pt x="5763" y="19974"/>
                  <a:pt x="5722" y="19974"/>
                </a:cubicBezTo>
                <a:cubicBezTo>
                  <a:pt x="5926" y="19974"/>
                  <a:pt x="5987" y="19994"/>
                  <a:pt x="6109" y="20014"/>
                </a:cubicBezTo>
                <a:cubicBezTo>
                  <a:pt x="6130" y="19933"/>
                  <a:pt x="6435" y="19892"/>
                  <a:pt x="6598" y="19831"/>
                </a:cubicBezTo>
                <a:lnTo>
                  <a:pt x="6598" y="19831"/>
                </a:lnTo>
                <a:cubicBezTo>
                  <a:pt x="6863" y="19872"/>
                  <a:pt x="6456" y="19933"/>
                  <a:pt x="6557" y="19974"/>
                </a:cubicBezTo>
                <a:cubicBezTo>
                  <a:pt x="6537" y="19933"/>
                  <a:pt x="6965" y="19872"/>
                  <a:pt x="6863" y="19831"/>
                </a:cubicBezTo>
                <a:cubicBezTo>
                  <a:pt x="7067" y="19831"/>
                  <a:pt x="7026" y="19831"/>
                  <a:pt x="7128" y="19872"/>
                </a:cubicBezTo>
                <a:cubicBezTo>
                  <a:pt x="7148" y="19770"/>
                  <a:pt x="7291" y="19811"/>
                  <a:pt x="7433" y="19729"/>
                </a:cubicBezTo>
                <a:cubicBezTo>
                  <a:pt x="7464" y="19727"/>
                  <a:pt x="7489" y="19726"/>
                  <a:pt x="7510" y="19726"/>
                </a:cubicBezTo>
                <a:cubicBezTo>
                  <a:pt x="7601" y="19726"/>
                  <a:pt x="7595" y="19746"/>
                  <a:pt x="7628" y="19746"/>
                </a:cubicBezTo>
                <a:cubicBezTo>
                  <a:pt x="7649" y="19746"/>
                  <a:pt x="7687" y="19737"/>
                  <a:pt x="7779" y="19709"/>
                </a:cubicBezTo>
                <a:cubicBezTo>
                  <a:pt x="7922" y="19709"/>
                  <a:pt x="7678" y="19790"/>
                  <a:pt x="7678" y="19790"/>
                </a:cubicBezTo>
                <a:cubicBezTo>
                  <a:pt x="7963" y="19729"/>
                  <a:pt x="7800" y="19709"/>
                  <a:pt x="7861" y="19648"/>
                </a:cubicBezTo>
                <a:cubicBezTo>
                  <a:pt x="7965" y="19622"/>
                  <a:pt x="8020" y="19612"/>
                  <a:pt x="8049" y="19612"/>
                </a:cubicBezTo>
                <a:cubicBezTo>
                  <a:pt x="8111" y="19612"/>
                  <a:pt x="8063" y="19654"/>
                  <a:pt x="8146" y="19668"/>
                </a:cubicBezTo>
                <a:cubicBezTo>
                  <a:pt x="8309" y="19607"/>
                  <a:pt x="8492" y="19546"/>
                  <a:pt x="8655" y="19505"/>
                </a:cubicBezTo>
                <a:cubicBezTo>
                  <a:pt x="8675" y="19505"/>
                  <a:pt x="8696" y="19505"/>
                  <a:pt x="8655" y="19526"/>
                </a:cubicBezTo>
                <a:cubicBezTo>
                  <a:pt x="8879" y="19424"/>
                  <a:pt x="9327" y="19424"/>
                  <a:pt x="9592" y="19342"/>
                </a:cubicBezTo>
                <a:cubicBezTo>
                  <a:pt x="9592" y="19342"/>
                  <a:pt x="9593" y="19342"/>
                  <a:pt x="9594" y="19342"/>
                </a:cubicBezTo>
                <a:lnTo>
                  <a:pt x="9594" y="19342"/>
                </a:lnTo>
                <a:cubicBezTo>
                  <a:pt x="9572" y="19315"/>
                  <a:pt x="9572" y="19298"/>
                  <a:pt x="9572" y="19281"/>
                </a:cubicBezTo>
                <a:cubicBezTo>
                  <a:pt x="9653" y="19281"/>
                  <a:pt x="9734" y="19254"/>
                  <a:pt x="9792" y="19254"/>
                </a:cubicBezTo>
                <a:cubicBezTo>
                  <a:pt x="9820" y="19254"/>
                  <a:pt x="9843" y="19261"/>
                  <a:pt x="9857" y="19281"/>
                </a:cubicBezTo>
                <a:cubicBezTo>
                  <a:pt x="9816" y="19281"/>
                  <a:pt x="9775" y="19281"/>
                  <a:pt x="9734" y="19302"/>
                </a:cubicBezTo>
                <a:lnTo>
                  <a:pt x="9877" y="19281"/>
                </a:lnTo>
                <a:lnTo>
                  <a:pt x="9877" y="19281"/>
                </a:lnTo>
                <a:cubicBezTo>
                  <a:pt x="9999" y="19342"/>
                  <a:pt x="9694" y="19302"/>
                  <a:pt x="9694" y="19363"/>
                </a:cubicBezTo>
                <a:cubicBezTo>
                  <a:pt x="9958" y="19322"/>
                  <a:pt x="10203" y="19302"/>
                  <a:pt x="10468" y="19302"/>
                </a:cubicBezTo>
                <a:cubicBezTo>
                  <a:pt x="10508" y="19363"/>
                  <a:pt x="9999" y="19302"/>
                  <a:pt x="10264" y="19383"/>
                </a:cubicBezTo>
                <a:cubicBezTo>
                  <a:pt x="10162" y="19383"/>
                  <a:pt x="10060" y="19363"/>
                  <a:pt x="9958" y="19342"/>
                </a:cubicBezTo>
                <a:lnTo>
                  <a:pt x="9958" y="19342"/>
                </a:lnTo>
                <a:cubicBezTo>
                  <a:pt x="10070" y="19393"/>
                  <a:pt x="10020" y="19393"/>
                  <a:pt x="9969" y="19393"/>
                </a:cubicBezTo>
                <a:cubicBezTo>
                  <a:pt x="9918" y="19393"/>
                  <a:pt x="9867" y="19393"/>
                  <a:pt x="9979" y="19444"/>
                </a:cubicBezTo>
                <a:cubicBezTo>
                  <a:pt x="10071" y="19449"/>
                  <a:pt x="10146" y="19450"/>
                  <a:pt x="10210" y="19450"/>
                </a:cubicBezTo>
                <a:cubicBezTo>
                  <a:pt x="10326" y="19450"/>
                  <a:pt x="10411" y="19446"/>
                  <a:pt x="10510" y="19446"/>
                </a:cubicBezTo>
                <a:cubicBezTo>
                  <a:pt x="10601" y="19446"/>
                  <a:pt x="10704" y="19449"/>
                  <a:pt x="10855" y="19465"/>
                </a:cubicBezTo>
                <a:cubicBezTo>
                  <a:pt x="10956" y="19444"/>
                  <a:pt x="10834" y="19403"/>
                  <a:pt x="10916" y="19383"/>
                </a:cubicBezTo>
                <a:cubicBezTo>
                  <a:pt x="11494" y="19383"/>
                  <a:pt x="11379" y="19548"/>
                  <a:pt x="11746" y="19548"/>
                </a:cubicBezTo>
                <a:cubicBezTo>
                  <a:pt x="11766" y="19548"/>
                  <a:pt x="11788" y="19547"/>
                  <a:pt x="11812" y="19546"/>
                </a:cubicBezTo>
                <a:cubicBezTo>
                  <a:pt x="11895" y="19510"/>
                  <a:pt x="11991" y="19489"/>
                  <a:pt x="12086" y="19489"/>
                </a:cubicBezTo>
                <a:cubicBezTo>
                  <a:pt x="12154" y="19489"/>
                  <a:pt x="12220" y="19500"/>
                  <a:pt x="12280" y="19526"/>
                </a:cubicBezTo>
                <a:lnTo>
                  <a:pt x="12178" y="19587"/>
                </a:lnTo>
                <a:cubicBezTo>
                  <a:pt x="12241" y="19593"/>
                  <a:pt x="12289" y="19595"/>
                  <a:pt x="12329" y="19595"/>
                </a:cubicBezTo>
                <a:cubicBezTo>
                  <a:pt x="12469" y="19595"/>
                  <a:pt x="12494" y="19565"/>
                  <a:pt x="12581" y="19565"/>
                </a:cubicBezTo>
                <a:cubicBezTo>
                  <a:pt x="12632" y="19565"/>
                  <a:pt x="12704" y="19575"/>
                  <a:pt x="12830" y="19607"/>
                </a:cubicBezTo>
                <a:cubicBezTo>
                  <a:pt x="12813" y="19611"/>
                  <a:pt x="12789" y="19613"/>
                  <a:pt x="12763" y="19613"/>
                </a:cubicBezTo>
                <a:cubicBezTo>
                  <a:pt x="12693" y="19613"/>
                  <a:pt x="12604" y="19601"/>
                  <a:pt x="12581" y="19601"/>
                </a:cubicBezTo>
                <a:cubicBezTo>
                  <a:pt x="12573" y="19601"/>
                  <a:pt x="12573" y="19603"/>
                  <a:pt x="12586" y="19607"/>
                </a:cubicBezTo>
                <a:cubicBezTo>
                  <a:pt x="12664" y="19631"/>
                  <a:pt x="12713" y="19639"/>
                  <a:pt x="12750" y="19639"/>
                </a:cubicBezTo>
                <a:cubicBezTo>
                  <a:pt x="12826" y="19639"/>
                  <a:pt x="12845" y="19604"/>
                  <a:pt x="12942" y="19604"/>
                </a:cubicBezTo>
                <a:cubicBezTo>
                  <a:pt x="12957" y="19604"/>
                  <a:pt x="12974" y="19605"/>
                  <a:pt x="12993" y="19607"/>
                </a:cubicBezTo>
                <a:lnTo>
                  <a:pt x="13034" y="19668"/>
                </a:lnTo>
                <a:cubicBezTo>
                  <a:pt x="13268" y="19689"/>
                  <a:pt x="13502" y="19699"/>
                  <a:pt x="13736" y="19699"/>
                </a:cubicBezTo>
                <a:cubicBezTo>
                  <a:pt x="13971" y="19699"/>
                  <a:pt x="14205" y="19689"/>
                  <a:pt x="14439" y="19668"/>
                </a:cubicBezTo>
                <a:lnTo>
                  <a:pt x="14439" y="19668"/>
                </a:lnTo>
                <a:cubicBezTo>
                  <a:pt x="14419" y="19689"/>
                  <a:pt x="14337" y="19709"/>
                  <a:pt x="14439" y="19729"/>
                </a:cubicBezTo>
                <a:lnTo>
                  <a:pt x="16333" y="19587"/>
                </a:lnTo>
                <a:lnTo>
                  <a:pt x="16557" y="19526"/>
                </a:lnTo>
                <a:cubicBezTo>
                  <a:pt x="16598" y="19526"/>
                  <a:pt x="16659" y="19526"/>
                  <a:pt x="16598" y="19546"/>
                </a:cubicBezTo>
                <a:cubicBezTo>
                  <a:pt x="16822" y="19526"/>
                  <a:pt x="16598" y="19505"/>
                  <a:pt x="16720" y="19485"/>
                </a:cubicBezTo>
                <a:cubicBezTo>
                  <a:pt x="16751" y="19472"/>
                  <a:pt x="16779" y="19467"/>
                  <a:pt x="16800" y="19467"/>
                </a:cubicBezTo>
                <a:cubicBezTo>
                  <a:pt x="16843" y="19467"/>
                  <a:pt x="16856" y="19488"/>
                  <a:pt x="16811" y="19503"/>
                </a:cubicBezTo>
                <a:lnTo>
                  <a:pt x="16811" y="19503"/>
                </a:lnTo>
                <a:cubicBezTo>
                  <a:pt x="17317" y="19362"/>
                  <a:pt x="17823" y="19281"/>
                  <a:pt x="18349" y="19261"/>
                </a:cubicBezTo>
                <a:lnTo>
                  <a:pt x="18349" y="19261"/>
                </a:lnTo>
                <a:lnTo>
                  <a:pt x="18268" y="19281"/>
                </a:lnTo>
                <a:cubicBezTo>
                  <a:pt x="18572" y="19281"/>
                  <a:pt x="18628" y="19157"/>
                  <a:pt x="18882" y="19157"/>
                </a:cubicBezTo>
                <a:cubicBezTo>
                  <a:pt x="18894" y="19157"/>
                  <a:pt x="18906" y="19157"/>
                  <a:pt x="18918" y="19158"/>
                </a:cubicBezTo>
                <a:lnTo>
                  <a:pt x="18918" y="19158"/>
                </a:lnTo>
                <a:cubicBezTo>
                  <a:pt x="19263" y="19147"/>
                  <a:pt x="19620" y="19128"/>
                  <a:pt x="19955" y="19128"/>
                </a:cubicBezTo>
                <a:cubicBezTo>
                  <a:pt x="20304" y="19128"/>
                  <a:pt x="20630" y="19149"/>
                  <a:pt x="20895" y="19220"/>
                </a:cubicBezTo>
                <a:cubicBezTo>
                  <a:pt x="20913" y="19211"/>
                  <a:pt x="20942" y="19207"/>
                  <a:pt x="20978" y="19207"/>
                </a:cubicBezTo>
                <a:cubicBezTo>
                  <a:pt x="21120" y="19207"/>
                  <a:pt x="21371" y="19263"/>
                  <a:pt x="21530" y="19263"/>
                </a:cubicBezTo>
                <a:cubicBezTo>
                  <a:pt x="21601" y="19263"/>
                  <a:pt x="21653" y="19252"/>
                  <a:pt x="21669" y="19220"/>
                </a:cubicBezTo>
                <a:cubicBezTo>
                  <a:pt x="21933" y="19302"/>
                  <a:pt x="22219" y="19383"/>
                  <a:pt x="22524" y="19424"/>
                </a:cubicBezTo>
                <a:cubicBezTo>
                  <a:pt x="22544" y="19427"/>
                  <a:pt x="22564" y="19428"/>
                  <a:pt x="22582" y="19428"/>
                </a:cubicBezTo>
                <a:cubicBezTo>
                  <a:pt x="22692" y="19428"/>
                  <a:pt x="22774" y="19383"/>
                  <a:pt x="22931" y="19383"/>
                </a:cubicBezTo>
                <a:lnTo>
                  <a:pt x="22931" y="19444"/>
                </a:lnTo>
                <a:lnTo>
                  <a:pt x="23196" y="19403"/>
                </a:lnTo>
                <a:lnTo>
                  <a:pt x="23318" y="19465"/>
                </a:lnTo>
                <a:lnTo>
                  <a:pt x="23502" y="19465"/>
                </a:lnTo>
                <a:cubicBezTo>
                  <a:pt x="23441" y="19465"/>
                  <a:pt x="23359" y="19444"/>
                  <a:pt x="23359" y="19424"/>
                </a:cubicBezTo>
                <a:cubicBezTo>
                  <a:pt x="23603" y="19424"/>
                  <a:pt x="23827" y="19444"/>
                  <a:pt x="24051" y="19526"/>
                </a:cubicBezTo>
                <a:cubicBezTo>
                  <a:pt x="24276" y="19526"/>
                  <a:pt x="24500" y="19505"/>
                  <a:pt x="24724" y="19485"/>
                </a:cubicBezTo>
                <a:lnTo>
                  <a:pt x="24724" y="19485"/>
                </a:lnTo>
                <a:cubicBezTo>
                  <a:pt x="24724" y="19501"/>
                  <a:pt x="24674" y="19517"/>
                  <a:pt x="24623" y="19523"/>
                </a:cubicBezTo>
                <a:lnTo>
                  <a:pt x="24623" y="19523"/>
                </a:lnTo>
                <a:cubicBezTo>
                  <a:pt x="24632" y="19522"/>
                  <a:pt x="24641" y="19522"/>
                  <a:pt x="24648" y="19522"/>
                </a:cubicBezTo>
                <a:cubicBezTo>
                  <a:pt x="24750" y="19522"/>
                  <a:pt x="24688" y="19558"/>
                  <a:pt x="24777" y="19558"/>
                </a:cubicBezTo>
                <a:cubicBezTo>
                  <a:pt x="24804" y="19558"/>
                  <a:pt x="24844" y="19554"/>
                  <a:pt x="24907" y="19546"/>
                </a:cubicBezTo>
                <a:cubicBezTo>
                  <a:pt x="24846" y="19546"/>
                  <a:pt x="24927" y="19505"/>
                  <a:pt x="24927" y="19505"/>
                </a:cubicBezTo>
                <a:cubicBezTo>
                  <a:pt x="25060" y="19515"/>
                  <a:pt x="25192" y="19521"/>
                  <a:pt x="25327" y="19521"/>
                </a:cubicBezTo>
                <a:cubicBezTo>
                  <a:pt x="25462" y="19521"/>
                  <a:pt x="25599" y="19515"/>
                  <a:pt x="25742" y="19505"/>
                </a:cubicBezTo>
                <a:lnTo>
                  <a:pt x="25742" y="19505"/>
                </a:lnTo>
                <a:lnTo>
                  <a:pt x="25681" y="19546"/>
                </a:lnTo>
                <a:cubicBezTo>
                  <a:pt x="25945" y="19546"/>
                  <a:pt x="26190" y="19505"/>
                  <a:pt x="26455" y="19465"/>
                </a:cubicBezTo>
                <a:cubicBezTo>
                  <a:pt x="26740" y="19424"/>
                  <a:pt x="27005" y="19363"/>
                  <a:pt x="27269" y="19322"/>
                </a:cubicBezTo>
                <a:lnTo>
                  <a:pt x="27269" y="19322"/>
                </a:lnTo>
                <a:cubicBezTo>
                  <a:pt x="27249" y="19324"/>
                  <a:pt x="27232" y="19325"/>
                  <a:pt x="27216" y="19325"/>
                </a:cubicBezTo>
                <a:cubicBezTo>
                  <a:pt x="27092" y="19325"/>
                  <a:pt x="27124" y="19259"/>
                  <a:pt x="27269" y="19241"/>
                </a:cubicBezTo>
                <a:lnTo>
                  <a:pt x="27351" y="19281"/>
                </a:lnTo>
                <a:cubicBezTo>
                  <a:pt x="27432" y="19220"/>
                  <a:pt x="27167" y="19281"/>
                  <a:pt x="27371" y="19200"/>
                </a:cubicBezTo>
                <a:cubicBezTo>
                  <a:pt x="27399" y="19197"/>
                  <a:pt x="27422" y="19196"/>
                  <a:pt x="27441" y="19196"/>
                </a:cubicBezTo>
                <a:cubicBezTo>
                  <a:pt x="27562" y="19196"/>
                  <a:pt x="27517" y="19246"/>
                  <a:pt x="27412" y="19281"/>
                </a:cubicBezTo>
                <a:lnTo>
                  <a:pt x="27656" y="19220"/>
                </a:lnTo>
                <a:lnTo>
                  <a:pt x="27656" y="19220"/>
                </a:lnTo>
                <a:cubicBezTo>
                  <a:pt x="27677" y="19241"/>
                  <a:pt x="27615" y="19261"/>
                  <a:pt x="27595" y="19281"/>
                </a:cubicBezTo>
                <a:cubicBezTo>
                  <a:pt x="27697" y="19241"/>
                  <a:pt x="28023" y="19281"/>
                  <a:pt x="28165" y="19200"/>
                </a:cubicBezTo>
                <a:lnTo>
                  <a:pt x="28165" y="19220"/>
                </a:lnTo>
                <a:cubicBezTo>
                  <a:pt x="28389" y="19200"/>
                  <a:pt x="28593" y="19200"/>
                  <a:pt x="28797" y="19200"/>
                </a:cubicBezTo>
                <a:cubicBezTo>
                  <a:pt x="28878" y="19200"/>
                  <a:pt x="28960" y="19200"/>
                  <a:pt x="29041" y="19220"/>
                </a:cubicBezTo>
                <a:lnTo>
                  <a:pt x="29306" y="19241"/>
                </a:lnTo>
                <a:cubicBezTo>
                  <a:pt x="29326" y="19241"/>
                  <a:pt x="29326" y="19220"/>
                  <a:pt x="29326" y="19200"/>
                </a:cubicBezTo>
                <a:lnTo>
                  <a:pt x="29326" y="19139"/>
                </a:lnTo>
                <a:lnTo>
                  <a:pt x="29326" y="18996"/>
                </a:lnTo>
                <a:cubicBezTo>
                  <a:pt x="29326" y="18894"/>
                  <a:pt x="29326" y="18792"/>
                  <a:pt x="29347" y="18711"/>
                </a:cubicBezTo>
                <a:cubicBezTo>
                  <a:pt x="29306" y="18711"/>
                  <a:pt x="29326" y="18507"/>
                  <a:pt x="29285" y="18385"/>
                </a:cubicBezTo>
                <a:cubicBezTo>
                  <a:pt x="29326" y="18059"/>
                  <a:pt x="29387" y="17693"/>
                  <a:pt x="29387" y="17306"/>
                </a:cubicBezTo>
                <a:cubicBezTo>
                  <a:pt x="29387" y="17021"/>
                  <a:pt x="29367" y="17204"/>
                  <a:pt x="29326" y="17082"/>
                </a:cubicBezTo>
                <a:cubicBezTo>
                  <a:pt x="29375" y="17066"/>
                  <a:pt x="29385" y="16819"/>
                  <a:pt x="29397" y="16819"/>
                </a:cubicBezTo>
                <a:cubicBezTo>
                  <a:pt x="29400" y="16819"/>
                  <a:pt x="29403" y="16836"/>
                  <a:pt x="29408" y="16878"/>
                </a:cubicBezTo>
                <a:cubicBezTo>
                  <a:pt x="29408" y="16410"/>
                  <a:pt x="29326" y="13233"/>
                  <a:pt x="29285" y="12642"/>
                </a:cubicBezTo>
                <a:cubicBezTo>
                  <a:pt x="29269" y="12692"/>
                  <a:pt x="29266" y="12755"/>
                  <a:pt x="29254" y="12755"/>
                </a:cubicBezTo>
                <a:cubicBezTo>
                  <a:pt x="29252" y="12755"/>
                  <a:pt x="29249" y="12752"/>
                  <a:pt x="29245" y="12744"/>
                </a:cubicBezTo>
                <a:cubicBezTo>
                  <a:pt x="29245" y="12630"/>
                  <a:pt x="29263" y="12498"/>
                  <a:pt x="29281" y="12498"/>
                </a:cubicBezTo>
                <a:cubicBezTo>
                  <a:pt x="29282" y="12498"/>
                  <a:pt x="29282" y="12498"/>
                  <a:pt x="29282" y="12498"/>
                </a:cubicBezTo>
                <a:lnTo>
                  <a:pt x="29282" y="12498"/>
                </a:lnTo>
                <a:cubicBezTo>
                  <a:pt x="29227" y="11718"/>
                  <a:pt x="29283" y="7947"/>
                  <a:pt x="29163" y="7408"/>
                </a:cubicBezTo>
                <a:lnTo>
                  <a:pt x="29163" y="7449"/>
                </a:lnTo>
                <a:lnTo>
                  <a:pt x="29082" y="6879"/>
                </a:lnTo>
                <a:cubicBezTo>
                  <a:pt x="29082" y="6818"/>
                  <a:pt x="29086" y="6798"/>
                  <a:pt x="29091" y="6798"/>
                </a:cubicBezTo>
                <a:cubicBezTo>
                  <a:pt x="29103" y="6798"/>
                  <a:pt x="29125" y="6897"/>
                  <a:pt x="29136" y="6897"/>
                </a:cubicBezTo>
                <a:cubicBezTo>
                  <a:pt x="29140" y="6897"/>
                  <a:pt x="29143" y="6881"/>
                  <a:pt x="29143" y="6838"/>
                </a:cubicBezTo>
                <a:cubicBezTo>
                  <a:pt x="29041" y="6247"/>
                  <a:pt x="29102" y="5901"/>
                  <a:pt x="29000" y="5392"/>
                </a:cubicBezTo>
                <a:cubicBezTo>
                  <a:pt x="29102" y="5005"/>
                  <a:pt x="28756" y="1013"/>
                  <a:pt x="28695" y="484"/>
                </a:cubicBezTo>
                <a:lnTo>
                  <a:pt x="28674" y="525"/>
                </a:lnTo>
                <a:cubicBezTo>
                  <a:pt x="28654" y="484"/>
                  <a:pt x="28654" y="423"/>
                  <a:pt x="28654" y="362"/>
                </a:cubicBezTo>
                <a:cubicBezTo>
                  <a:pt x="28654" y="301"/>
                  <a:pt x="28634" y="219"/>
                  <a:pt x="28613" y="158"/>
                </a:cubicBezTo>
                <a:lnTo>
                  <a:pt x="28613" y="158"/>
                </a:lnTo>
                <a:cubicBezTo>
                  <a:pt x="28613" y="190"/>
                  <a:pt x="28638" y="319"/>
                  <a:pt x="28630" y="319"/>
                </a:cubicBezTo>
                <a:cubicBezTo>
                  <a:pt x="28628" y="319"/>
                  <a:pt x="28623" y="308"/>
                  <a:pt x="28613" y="280"/>
                </a:cubicBezTo>
                <a:cubicBezTo>
                  <a:pt x="28613" y="260"/>
                  <a:pt x="28593" y="219"/>
                  <a:pt x="28593" y="199"/>
                </a:cubicBezTo>
                <a:lnTo>
                  <a:pt x="28573" y="158"/>
                </a:lnTo>
                <a:cubicBezTo>
                  <a:pt x="28573" y="138"/>
                  <a:pt x="28552" y="138"/>
                  <a:pt x="28552" y="138"/>
                </a:cubicBezTo>
                <a:lnTo>
                  <a:pt x="28389" y="56"/>
                </a:lnTo>
                <a:cubicBezTo>
                  <a:pt x="28349" y="56"/>
                  <a:pt x="28328" y="36"/>
                  <a:pt x="28288" y="36"/>
                </a:cubicBezTo>
                <a:lnTo>
                  <a:pt x="28226" y="15"/>
                </a:lnTo>
                <a:lnTo>
                  <a:pt x="28104" y="15"/>
                </a:lnTo>
                <a:cubicBezTo>
                  <a:pt x="28023" y="5"/>
                  <a:pt x="27941" y="0"/>
                  <a:pt x="27862" y="0"/>
                </a:cubicBezTo>
                <a:close/>
              </a:path>
            </a:pathLst>
          </a:custGeom>
          <a:solidFill>
            <a:schemeClr val="accent3">
              <a:lumMod val="75000"/>
              <a:alpha val="56078"/>
            </a:schemeClr>
          </a:solidFill>
          <a:ln w="38100">
            <a:solidFill>
              <a:schemeClr val="tx1"/>
            </a:solidFill>
          </a:ln>
        </p:spPr>
        <p:txBody>
          <a:bodyPr spcFirstLastPara="1" wrap="square" lIns="76798" tIns="76798" rIns="76798" bIns="76798" anchor="ctr" anchorCtr="0">
            <a:noAutofit/>
          </a:bodyPr>
          <a:lstStyle/>
          <a:p>
            <a:endParaRPr sz="1512" dirty="0"/>
          </a:p>
        </p:txBody>
      </p:sp>
      <p:pic>
        <p:nvPicPr>
          <p:cNvPr id="6" name="圖片 5">
            <a:extLst>
              <a:ext uri="{FF2B5EF4-FFF2-40B4-BE49-F238E27FC236}">
                <a16:creationId xmlns:a16="http://schemas.microsoft.com/office/drawing/2014/main" id="{5466199D-E047-D0F2-E7F5-569D11A55803}"/>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2640211" y="2163596"/>
            <a:ext cx="8043596" cy="3828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Google Shape;602;p44">
            <a:extLst>
              <a:ext uri="{FF2B5EF4-FFF2-40B4-BE49-F238E27FC236}">
                <a16:creationId xmlns:a16="http://schemas.microsoft.com/office/drawing/2014/main" id="{6C845AF3-9222-8849-03DC-6CFA17FF0FDF}"/>
              </a:ext>
            </a:extLst>
          </p:cNvPr>
          <p:cNvPicPr preferRelativeResize="0"/>
          <p:nvPr/>
        </p:nvPicPr>
        <p:blipFill rotWithShape="1">
          <a:blip r:embed="rId4">
            <a:alphaModFix/>
          </a:blip>
          <a:srcRect l="5360" r="5592" b="6820"/>
          <a:stretch/>
        </p:blipFill>
        <p:spPr>
          <a:xfrm>
            <a:off x="0" y="179057"/>
            <a:ext cx="2711275" cy="3096578"/>
          </a:xfrm>
          <a:prstGeom prst="rect">
            <a:avLst/>
          </a:prstGeom>
          <a:noFill/>
          <a:ln>
            <a:noFill/>
          </a:ln>
        </p:spPr>
      </p:pic>
      <p:sp>
        <p:nvSpPr>
          <p:cNvPr id="8" name="文字方塊 7">
            <a:extLst>
              <a:ext uri="{FF2B5EF4-FFF2-40B4-BE49-F238E27FC236}">
                <a16:creationId xmlns:a16="http://schemas.microsoft.com/office/drawing/2014/main" id="{AB4F5DC1-D7DB-C390-1455-162F95F522A9}"/>
              </a:ext>
            </a:extLst>
          </p:cNvPr>
          <p:cNvSpPr txBox="1"/>
          <p:nvPr/>
        </p:nvSpPr>
        <p:spPr>
          <a:xfrm>
            <a:off x="115039" y="829394"/>
            <a:ext cx="2410133" cy="1815882"/>
          </a:xfrm>
          <a:prstGeom prst="rect">
            <a:avLst/>
          </a:prstGeom>
          <a:noFill/>
        </p:spPr>
        <p:txBody>
          <a:bodyPr wrap="square">
            <a:spAutoFit/>
          </a:bodyPr>
          <a:lstStyle/>
          <a:p>
            <a:pPr algn="ctr"/>
            <a:r>
              <a:rPr lang="en-US" altLang="zh-TW" sz="2800" b="1" dirty="0">
                <a:latin typeface="Times New Roman" panose="02020603050405020304" pitchFamily="18" charset="0"/>
                <a:cs typeface="Times New Roman" panose="02020603050405020304" pitchFamily="18" charset="0"/>
              </a:rPr>
              <a:t>I-V Curve</a:t>
            </a:r>
          </a:p>
          <a:p>
            <a:pPr algn="ctr"/>
            <a:r>
              <a:rPr lang="en-US" altLang="zh-TW" sz="2800" b="1" dirty="0">
                <a:latin typeface="Times New Roman" panose="02020603050405020304" pitchFamily="18" charset="0"/>
                <a:cs typeface="Times New Roman" panose="02020603050405020304" pitchFamily="18" charset="0"/>
              </a:rPr>
              <a:t>(Endurance cycling of ReRAM)</a:t>
            </a:r>
            <a:endParaRPr lang="zh-TW" altLang="en-US" sz="2800" b="1" dirty="0">
              <a:latin typeface="Times New Roman" panose="02020603050405020304" pitchFamily="18" charset="0"/>
              <a:cs typeface="Times New Roman" panose="02020603050405020304" pitchFamily="18" charset="0"/>
            </a:endParaRPr>
          </a:p>
        </p:txBody>
      </p:sp>
      <p:sp>
        <p:nvSpPr>
          <p:cNvPr id="9" name="Google Shape;603;p44">
            <a:extLst>
              <a:ext uri="{FF2B5EF4-FFF2-40B4-BE49-F238E27FC236}">
                <a16:creationId xmlns:a16="http://schemas.microsoft.com/office/drawing/2014/main" id="{51874C8B-7349-8E37-7F2C-7BD120604538}"/>
              </a:ext>
            </a:extLst>
          </p:cNvPr>
          <p:cNvSpPr/>
          <p:nvPr/>
        </p:nvSpPr>
        <p:spPr>
          <a:xfrm>
            <a:off x="1147940" y="114745"/>
            <a:ext cx="344330" cy="557154"/>
          </a:xfrm>
          <a:prstGeom prst="rect">
            <a:avLst/>
          </a:prstGeom>
          <a:solidFill>
            <a:srgbClr val="1F1F1F">
              <a:alpha val="29412"/>
            </a:srgbClr>
          </a:solidFill>
          <a:ln>
            <a:solidFill>
              <a:schemeClr val="tx1"/>
            </a:solidFill>
          </a:ln>
          <a:effectLst>
            <a:outerShdw blurRad="57150" dist="19050" dir="5400000" algn="bl" rotWithShape="0">
              <a:srgbClr val="000000">
                <a:alpha val="50000"/>
              </a:srgbClr>
            </a:outerShdw>
          </a:effectLst>
        </p:spPr>
        <p:txBody>
          <a:bodyPr spcFirstLastPara="1" wrap="square" lIns="76798" tIns="76798" rIns="76798" bIns="76798" anchor="ctr" anchorCtr="0">
            <a:noAutofit/>
          </a:bodyPr>
          <a:lstStyle/>
          <a:p>
            <a:pPr algn="ctr"/>
            <a:endParaRPr sz="1512">
              <a:latin typeface="Gantari"/>
              <a:ea typeface="Gantari"/>
              <a:cs typeface="Gantari"/>
              <a:sym typeface="Gantari"/>
            </a:endParaRPr>
          </a:p>
        </p:txBody>
      </p:sp>
      <p:sp>
        <p:nvSpPr>
          <p:cNvPr id="5" name="Google Shape;1887;p55">
            <a:extLst>
              <a:ext uri="{FF2B5EF4-FFF2-40B4-BE49-F238E27FC236}">
                <a16:creationId xmlns:a16="http://schemas.microsoft.com/office/drawing/2014/main" id="{20A55210-DF43-718B-32D3-10E792B52220}"/>
              </a:ext>
            </a:extLst>
          </p:cNvPr>
          <p:cNvSpPr/>
          <p:nvPr/>
        </p:nvSpPr>
        <p:spPr>
          <a:xfrm>
            <a:off x="10829550" y="1884651"/>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sp>
        <p:nvSpPr>
          <p:cNvPr id="10" name="Google Shape;1887;p55">
            <a:extLst>
              <a:ext uri="{FF2B5EF4-FFF2-40B4-BE49-F238E27FC236}">
                <a16:creationId xmlns:a16="http://schemas.microsoft.com/office/drawing/2014/main" id="{A1A02325-37E1-59BC-CA5A-780B160E6CFF}"/>
              </a:ext>
            </a:extLst>
          </p:cNvPr>
          <p:cNvSpPr/>
          <p:nvPr/>
        </p:nvSpPr>
        <p:spPr>
          <a:xfrm>
            <a:off x="1167814" y="5085051"/>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sp>
        <p:nvSpPr>
          <p:cNvPr id="11" name="爆炸: 八角 10">
            <a:extLst>
              <a:ext uri="{FF2B5EF4-FFF2-40B4-BE49-F238E27FC236}">
                <a16:creationId xmlns:a16="http://schemas.microsoft.com/office/drawing/2014/main" id="{53D48E8C-31BF-B529-366E-45ABE85645C8}"/>
              </a:ext>
            </a:extLst>
          </p:cNvPr>
          <p:cNvSpPr/>
          <p:nvPr/>
        </p:nvSpPr>
        <p:spPr>
          <a:xfrm>
            <a:off x="2921954" y="127055"/>
            <a:ext cx="937261" cy="1030147"/>
          </a:xfrm>
          <a:prstGeom prst="irregularSeal1">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811" tIns="38405" rIns="76811" bIns="38405" numCol="1" spcCol="0" rtlCol="0" fromWordArt="0" anchor="ctr" anchorCtr="0" forceAA="0" compatLnSpc="1">
            <a:prstTxWarp prst="textNoShape">
              <a:avLst/>
            </a:prstTxWarp>
            <a:noAutofit/>
          </a:bodyPr>
          <a:lstStyle/>
          <a:p>
            <a:endParaRPr lang="zh-TW" altLang="en-US" sz="1512"/>
          </a:p>
        </p:txBody>
      </p:sp>
    </p:spTree>
    <p:extLst>
      <p:ext uri="{BB962C8B-B14F-4D97-AF65-F5344CB8AC3E}">
        <p14:creationId xmlns:p14="http://schemas.microsoft.com/office/powerpoint/2010/main" val="237507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37;p45">
            <a:extLst>
              <a:ext uri="{FF2B5EF4-FFF2-40B4-BE49-F238E27FC236}">
                <a16:creationId xmlns:a16="http://schemas.microsoft.com/office/drawing/2014/main" id="{8DE2E57E-68F7-1E7A-8B6A-D5845B7870A1}"/>
              </a:ext>
            </a:extLst>
          </p:cNvPr>
          <p:cNvSpPr/>
          <p:nvPr/>
        </p:nvSpPr>
        <p:spPr>
          <a:xfrm>
            <a:off x="152887" y="1461099"/>
            <a:ext cx="5827842" cy="5230078"/>
          </a:xfrm>
          <a:custGeom>
            <a:avLst/>
            <a:gdLst/>
            <a:ahLst/>
            <a:cxnLst/>
            <a:rect l="l" t="t" r="r" b="b"/>
            <a:pathLst>
              <a:path w="29408" h="20015" extrusionOk="0">
                <a:moveTo>
                  <a:pt x="10529" y="77"/>
                </a:moveTo>
                <a:cubicBezTo>
                  <a:pt x="10528" y="77"/>
                  <a:pt x="10527" y="77"/>
                  <a:pt x="10526" y="77"/>
                </a:cubicBezTo>
                <a:lnTo>
                  <a:pt x="10526" y="77"/>
                </a:lnTo>
                <a:cubicBezTo>
                  <a:pt x="10527" y="77"/>
                  <a:pt x="10528" y="77"/>
                  <a:pt x="10529" y="77"/>
                </a:cubicBezTo>
                <a:close/>
                <a:moveTo>
                  <a:pt x="3401" y="525"/>
                </a:moveTo>
                <a:cubicBezTo>
                  <a:pt x="3427" y="526"/>
                  <a:pt x="3454" y="526"/>
                  <a:pt x="3481" y="527"/>
                </a:cubicBezTo>
                <a:lnTo>
                  <a:pt x="3481" y="527"/>
                </a:lnTo>
                <a:cubicBezTo>
                  <a:pt x="3481" y="526"/>
                  <a:pt x="3482" y="525"/>
                  <a:pt x="3482" y="525"/>
                </a:cubicBezTo>
                <a:close/>
                <a:moveTo>
                  <a:pt x="244" y="1217"/>
                </a:moveTo>
                <a:lnTo>
                  <a:pt x="244" y="1400"/>
                </a:lnTo>
                <a:cubicBezTo>
                  <a:pt x="224" y="1400"/>
                  <a:pt x="203" y="1339"/>
                  <a:pt x="203" y="1217"/>
                </a:cubicBezTo>
                <a:close/>
                <a:moveTo>
                  <a:pt x="40" y="8345"/>
                </a:moveTo>
                <a:lnTo>
                  <a:pt x="40" y="8345"/>
                </a:lnTo>
                <a:cubicBezTo>
                  <a:pt x="40" y="8350"/>
                  <a:pt x="41" y="8352"/>
                  <a:pt x="41" y="8352"/>
                </a:cubicBezTo>
                <a:cubicBezTo>
                  <a:pt x="41" y="8352"/>
                  <a:pt x="42" y="8352"/>
                  <a:pt x="42" y="8351"/>
                </a:cubicBezTo>
                <a:lnTo>
                  <a:pt x="42" y="8351"/>
                </a:lnTo>
                <a:cubicBezTo>
                  <a:pt x="41" y="8349"/>
                  <a:pt x="41" y="8347"/>
                  <a:pt x="40" y="8345"/>
                </a:cubicBezTo>
                <a:close/>
                <a:moveTo>
                  <a:pt x="29282" y="12498"/>
                </a:moveTo>
                <a:cubicBezTo>
                  <a:pt x="29283" y="12513"/>
                  <a:pt x="29284" y="12527"/>
                  <a:pt x="29285" y="12540"/>
                </a:cubicBezTo>
                <a:lnTo>
                  <a:pt x="29285" y="12500"/>
                </a:lnTo>
                <a:cubicBezTo>
                  <a:pt x="29284" y="12498"/>
                  <a:pt x="29283" y="12498"/>
                  <a:pt x="29282" y="12498"/>
                </a:cubicBezTo>
                <a:close/>
                <a:moveTo>
                  <a:pt x="285" y="13009"/>
                </a:moveTo>
                <a:lnTo>
                  <a:pt x="285" y="13233"/>
                </a:lnTo>
                <a:cubicBezTo>
                  <a:pt x="264" y="13192"/>
                  <a:pt x="244" y="13131"/>
                  <a:pt x="244" y="13090"/>
                </a:cubicBezTo>
                <a:lnTo>
                  <a:pt x="285" y="13009"/>
                </a:lnTo>
                <a:close/>
                <a:moveTo>
                  <a:pt x="396" y="17565"/>
                </a:moveTo>
                <a:cubicBezTo>
                  <a:pt x="400" y="17565"/>
                  <a:pt x="403" y="17567"/>
                  <a:pt x="407" y="17571"/>
                </a:cubicBezTo>
                <a:cubicBezTo>
                  <a:pt x="407" y="17672"/>
                  <a:pt x="407" y="17774"/>
                  <a:pt x="407" y="17856"/>
                </a:cubicBezTo>
                <a:lnTo>
                  <a:pt x="366" y="17632"/>
                </a:lnTo>
                <a:cubicBezTo>
                  <a:pt x="366" y="17598"/>
                  <a:pt x="380" y="17565"/>
                  <a:pt x="396" y="17565"/>
                </a:cubicBezTo>
                <a:close/>
                <a:moveTo>
                  <a:pt x="354" y="17925"/>
                </a:moveTo>
                <a:cubicBezTo>
                  <a:pt x="358" y="17964"/>
                  <a:pt x="363" y="18004"/>
                  <a:pt x="369" y="18045"/>
                </a:cubicBezTo>
                <a:lnTo>
                  <a:pt x="369" y="18045"/>
                </a:lnTo>
                <a:cubicBezTo>
                  <a:pt x="372" y="17985"/>
                  <a:pt x="364" y="17951"/>
                  <a:pt x="354" y="17925"/>
                </a:cubicBezTo>
                <a:close/>
                <a:moveTo>
                  <a:pt x="366" y="18507"/>
                </a:moveTo>
                <a:lnTo>
                  <a:pt x="366" y="18507"/>
                </a:lnTo>
                <a:cubicBezTo>
                  <a:pt x="365" y="18509"/>
                  <a:pt x="363" y="18511"/>
                  <a:pt x="361" y="18514"/>
                </a:cubicBezTo>
                <a:lnTo>
                  <a:pt x="361" y="18514"/>
                </a:lnTo>
                <a:cubicBezTo>
                  <a:pt x="363" y="18513"/>
                  <a:pt x="365" y="18511"/>
                  <a:pt x="366" y="18507"/>
                </a:cubicBezTo>
                <a:close/>
                <a:moveTo>
                  <a:pt x="285" y="17917"/>
                </a:moveTo>
                <a:lnTo>
                  <a:pt x="285" y="17917"/>
                </a:lnTo>
                <a:cubicBezTo>
                  <a:pt x="305" y="18120"/>
                  <a:pt x="346" y="18304"/>
                  <a:pt x="366" y="18507"/>
                </a:cubicBezTo>
                <a:lnTo>
                  <a:pt x="387" y="18650"/>
                </a:lnTo>
                <a:cubicBezTo>
                  <a:pt x="461" y="18545"/>
                  <a:pt x="404" y="18287"/>
                  <a:pt x="369" y="18045"/>
                </a:cubicBezTo>
                <a:lnTo>
                  <a:pt x="369" y="18045"/>
                </a:lnTo>
                <a:cubicBezTo>
                  <a:pt x="368" y="18055"/>
                  <a:pt x="368" y="18067"/>
                  <a:pt x="366" y="18080"/>
                </a:cubicBezTo>
                <a:cubicBezTo>
                  <a:pt x="326" y="18039"/>
                  <a:pt x="305" y="17978"/>
                  <a:pt x="285" y="17917"/>
                </a:cubicBezTo>
                <a:close/>
                <a:moveTo>
                  <a:pt x="305" y="18304"/>
                </a:moveTo>
                <a:cubicBezTo>
                  <a:pt x="305" y="18436"/>
                  <a:pt x="312" y="18567"/>
                  <a:pt x="330" y="18695"/>
                </a:cubicBezTo>
                <a:lnTo>
                  <a:pt x="330" y="18695"/>
                </a:lnTo>
                <a:cubicBezTo>
                  <a:pt x="322" y="18591"/>
                  <a:pt x="344" y="18536"/>
                  <a:pt x="361" y="18514"/>
                </a:cubicBezTo>
                <a:lnTo>
                  <a:pt x="361" y="18514"/>
                </a:lnTo>
                <a:cubicBezTo>
                  <a:pt x="361" y="18514"/>
                  <a:pt x="360" y="18514"/>
                  <a:pt x="360" y="18514"/>
                </a:cubicBezTo>
                <a:cubicBezTo>
                  <a:pt x="341" y="18514"/>
                  <a:pt x="323" y="18376"/>
                  <a:pt x="305" y="18304"/>
                </a:cubicBezTo>
                <a:close/>
                <a:moveTo>
                  <a:pt x="330" y="18695"/>
                </a:moveTo>
                <a:cubicBezTo>
                  <a:pt x="333" y="18724"/>
                  <a:pt x="338" y="18756"/>
                  <a:pt x="346" y="18792"/>
                </a:cubicBezTo>
                <a:cubicBezTo>
                  <a:pt x="346" y="18813"/>
                  <a:pt x="351" y="18829"/>
                  <a:pt x="357" y="18841"/>
                </a:cubicBezTo>
                <a:lnTo>
                  <a:pt x="357" y="18841"/>
                </a:lnTo>
                <a:cubicBezTo>
                  <a:pt x="346" y="18793"/>
                  <a:pt x="338" y="18744"/>
                  <a:pt x="330" y="18695"/>
                </a:cubicBezTo>
                <a:close/>
                <a:moveTo>
                  <a:pt x="357" y="18841"/>
                </a:moveTo>
                <a:lnTo>
                  <a:pt x="357" y="18841"/>
                </a:lnTo>
                <a:cubicBezTo>
                  <a:pt x="365" y="18880"/>
                  <a:pt x="375" y="18918"/>
                  <a:pt x="387" y="18955"/>
                </a:cubicBezTo>
                <a:lnTo>
                  <a:pt x="387" y="18854"/>
                </a:lnTo>
                <a:cubicBezTo>
                  <a:pt x="387" y="18859"/>
                  <a:pt x="384" y="18861"/>
                  <a:pt x="380" y="18861"/>
                </a:cubicBezTo>
                <a:cubicBezTo>
                  <a:pt x="374" y="18861"/>
                  <a:pt x="364" y="18854"/>
                  <a:pt x="357" y="18841"/>
                </a:cubicBezTo>
                <a:close/>
                <a:moveTo>
                  <a:pt x="18918" y="19158"/>
                </a:moveTo>
                <a:cubicBezTo>
                  <a:pt x="18905" y="19158"/>
                  <a:pt x="18892" y="19159"/>
                  <a:pt x="18879" y="19159"/>
                </a:cubicBezTo>
                <a:lnTo>
                  <a:pt x="18940" y="19159"/>
                </a:lnTo>
                <a:cubicBezTo>
                  <a:pt x="18932" y="19159"/>
                  <a:pt x="18925" y="19158"/>
                  <a:pt x="18918" y="19158"/>
                </a:cubicBezTo>
                <a:close/>
                <a:moveTo>
                  <a:pt x="9594" y="19342"/>
                </a:moveTo>
                <a:cubicBezTo>
                  <a:pt x="9599" y="19349"/>
                  <a:pt x="9605" y="19355"/>
                  <a:pt x="9612" y="19363"/>
                </a:cubicBezTo>
                <a:cubicBezTo>
                  <a:pt x="9612" y="19346"/>
                  <a:pt x="9599" y="19343"/>
                  <a:pt x="9594" y="19342"/>
                </a:cubicBezTo>
                <a:close/>
                <a:moveTo>
                  <a:pt x="16811" y="19503"/>
                </a:moveTo>
                <a:lnTo>
                  <a:pt x="16811" y="19503"/>
                </a:lnTo>
                <a:cubicBezTo>
                  <a:pt x="16808" y="19504"/>
                  <a:pt x="16804" y="19504"/>
                  <a:pt x="16801" y="19505"/>
                </a:cubicBezTo>
                <a:cubicBezTo>
                  <a:pt x="16805" y="19504"/>
                  <a:pt x="16808" y="19504"/>
                  <a:pt x="16811" y="19503"/>
                </a:cubicBezTo>
                <a:close/>
                <a:moveTo>
                  <a:pt x="24623" y="19523"/>
                </a:moveTo>
                <a:cubicBezTo>
                  <a:pt x="24611" y="19523"/>
                  <a:pt x="24597" y="19524"/>
                  <a:pt x="24581" y="19526"/>
                </a:cubicBezTo>
                <a:cubicBezTo>
                  <a:pt x="24594" y="19526"/>
                  <a:pt x="24609" y="19525"/>
                  <a:pt x="24623" y="19523"/>
                </a:cubicBezTo>
                <a:close/>
                <a:moveTo>
                  <a:pt x="1690" y="19566"/>
                </a:moveTo>
                <a:cubicBezTo>
                  <a:pt x="1750" y="19590"/>
                  <a:pt x="1816" y="19600"/>
                  <a:pt x="1886" y="19600"/>
                </a:cubicBezTo>
                <a:cubicBezTo>
                  <a:pt x="1893" y="19600"/>
                  <a:pt x="1900" y="19600"/>
                  <a:pt x="1907" y="19600"/>
                </a:cubicBezTo>
                <a:lnTo>
                  <a:pt x="1907" y="19600"/>
                </a:lnTo>
                <a:lnTo>
                  <a:pt x="1955" y="19607"/>
                </a:lnTo>
                <a:lnTo>
                  <a:pt x="1940" y="19598"/>
                </a:lnTo>
                <a:lnTo>
                  <a:pt x="1940" y="19598"/>
                </a:lnTo>
                <a:cubicBezTo>
                  <a:pt x="1929" y="19599"/>
                  <a:pt x="1918" y="19599"/>
                  <a:pt x="1907" y="19600"/>
                </a:cubicBezTo>
                <a:lnTo>
                  <a:pt x="1907" y="19600"/>
                </a:lnTo>
                <a:lnTo>
                  <a:pt x="1690" y="19566"/>
                </a:lnTo>
                <a:close/>
                <a:moveTo>
                  <a:pt x="14840" y="19607"/>
                </a:moveTo>
                <a:cubicBezTo>
                  <a:pt x="14849" y="19608"/>
                  <a:pt x="14961" y="19610"/>
                  <a:pt x="15030" y="19627"/>
                </a:cubicBezTo>
                <a:lnTo>
                  <a:pt x="14785" y="19627"/>
                </a:lnTo>
                <a:cubicBezTo>
                  <a:pt x="14766" y="19627"/>
                  <a:pt x="14784" y="19609"/>
                  <a:pt x="14840" y="19607"/>
                </a:cubicBezTo>
                <a:close/>
                <a:moveTo>
                  <a:pt x="27862" y="0"/>
                </a:moveTo>
                <a:cubicBezTo>
                  <a:pt x="27783" y="0"/>
                  <a:pt x="27707" y="5"/>
                  <a:pt x="27636" y="15"/>
                </a:cubicBezTo>
                <a:cubicBezTo>
                  <a:pt x="27330" y="36"/>
                  <a:pt x="27045" y="77"/>
                  <a:pt x="26740" y="117"/>
                </a:cubicBezTo>
                <a:cubicBezTo>
                  <a:pt x="26455" y="158"/>
                  <a:pt x="26170" y="199"/>
                  <a:pt x="25884" y="219"/>
                </a:cubicBezTo>
                <a:lnTo>
                  <a:pt x="25477" y="219"/>
                </a:lnTo>
                <a:cubicBezTo>
                  <a:pt x="25335" y="219"/>
                  <a:pt x="25192" y="199"/>
                  <a:pt x="25029" y="199"/>
                </a:cubicBezTo>
                <a:cubicBezTo>
                  <a:pt x="24669" y="199"/>
                  <a:pt x="24756" y="314"/>
                  <a:pt x="24465" y="314"/>
                </a:cubicBezTo>
                <a:cubicBezTo>
                  <a:pt x="24410" y="314"/>
                  <a:pt x="24342" y="310"/>
                  <a:pt x="24255" y="301"/>
                </a:cubicBezTo>
                <a:lnTo>
                  <a:pt x="24398" y="239"/>
                </a:lnTo>
                <a:lnTo>
                  <a:pt x="24398" y="239"/>
                </a:lnTo>
                <a:cubicBezTo>
                  <a:pt x="23542" y="301"/>
                  <a:pt x="22667" y="402"/>
                  <a:pt x="21811" y="565"/>
                </a:cubicBezTo>
                <a:cubicBezTo>
                  <a:pt x="21852" y="545"/>
                  <a:pt x="21893" y="525"/>
                  <a:pt x="21933" y="525"/>
                </a:cubicBezTo>
                <a:cubicBezTo>
                  <a:pt x="21811" y="525"/>
                  <a:pt x="21689" y="525"/>
                  <a:pt x="21567" y="565"/>
                </a:cubicBezTo>
                <a:cubicBezTo>
                  <a:pt x="21465" y="565"/>
                  <a:pt x="21384" y="586"/>
                  <a:pt x="21302" y="626"/>
                </a:cubicBezTo>
                <a:cubicBezTo>
                  <a:pt x="21180" y="626"/>
                  <a:pt x="21261" y="586"/>
                  <a:pt x="21200" y="586"/>
                </a:cubicBezTo>
                <a:cubicBezTo>
                  <a:pt x="21179" y="583"/>
                  <a:pt x="21158" y="582"/>
                  <a:pt x="21135" y="582"/>
                </a:cubicBezTo>
                <a:cubicBezTo>
                  <a:pt x="21003" y="582"/>
                  <a:pt x="20853" y="618"/>
                  <a:pt x="20750" y="618"/>
                </a:cubicBezTo>
                <a:cubicBezTo>
                  <a:pt x="20719" y="618"/>
                  <a:pt x="20692" y="614"/>
                  <a:pt x="20671" y="606"/>
                </a:cubicBezTo>
                <a:cubicBezTo>
                  <a:pt x="20650" y="606"/>
                  <a:pt x="20712" y="606"/>
                  <a:pt x="20752" y="586"/>
                </a:cubicBezTo>
                <a:lnTo>
                  <a:pt x="20467" y="586"/>
                </a:lnTo>
                <a:cubicBezTo>
                  <a:pt x="20365" y="586"/>
                  <a:pt x="20284" y="586"/>
                  <a:pt x="20325" y="626"/>
                </a:cubicBezTo>
                <a:cubicBezTo>
                  <a:pt x="20060" y="606"/>
                  <a:pt x="19775" y="586"/>
                  <a:pt x="19510" y="545"/>
                </a:cubicBezTo>
                <a:cubicBezTo>
                  <a:pt x="19486" y="550"/>
                  <a:pt x="19460" y="552"/>
                  <a:pt x="19432" y="552"/>
                </a:cubicBezTo>
                <a:cubicBezTo>
                  <a:pt x="19282" y="552"/>
                  <a:pt x="19081" y="489"/>
                  <a:pt x="18978" y="489"/>
                </a:cubicBezTo>
                <a:cubicBezTo>
                  <a:pt x="18951" y="489"/>
                  <a:pt x="18930" y="493"/>
                  <a:pt x="18919" y="504"/>
                </a:cubicBezTo>
                <a:cubicBezTo>
                  <a:pt x="18938" y="450"/>
                  <a:pt x="18501" y="379"/>
                  <a:pt x="18262" y="379"/>
                </a:cubicBezTo>
                <a:cubicBezTo>
                  <a:pt x="18234" y="379"/>
                  <a:pt x="18208" y="380"/>
                  <a:pt x="18186" y="382"/>
                </a:cubicBezTo>
                <a:cubicBezTo>
                  <a:pt x="18247" y="362"/>
                  <a:pt x="18003" y="321"/>
                  <a:pt x="18084" y="301"/>
                </a:cubicBezTo>
                <a:cubicBezTo>
                  <a:pt x="17955" y="289"/>
                  <a:pt x="17832" y="277"/>
                  <a:pt x="17760" y="277"/>
                </a:cubicBezTo>
                <a:cubicBezTo>
                  <a:pt x="17707" y="277"/>
                  <a:pt x="17680" y="283"/>
                  <a:pt x="17697" y="301"/>
                </a:cubicBezTo>
                <a:cubicBezTo>
                  <a:pt x="17290" y="158"/>
                  <a:pt x="16842" y="280"/>
                  <a:pt x="16618" y="138"/>
                </a:cubicBezTo>
                <a:lnTo>
                  <a:pt x="14724" y="138"/>
                </a:lnTo>
                <a:cubicBezTo>
                  <a:pt x="14731" y="110"/>
                  <a:pt x="14808" y="104"/>
                  <a:pt x="14907" y="104"/>
                </a:cubicBezTo>
                <a:cubicBezTo>
                  <a:pt x="15005" y="104"/>
                  <a:pt x="15126" y="110"/>
                  <a:pt x="15220" y="110"/>
                </a:cubicBezTo>
                <a:cubicBezTo>
                  <a:pt x="15315" y="110"/>
                  <a:pt x="15383" y="104"/>
                  <a:pt x="15376" y="77"/>
                </a:cubicBezTo>
                <a:cubicBezTo>
                  <a:pt x="14933" y="77"/>
                  <a:pt x="14639" y="111"/>
                  <a:pt x="14279" y="111"/>
                </a:cubicBezTo>
                <a:cubicBezTo>
                  <a:pt x="14159" y="111"/>
                  <a:pt x="14032" y="107"/>
                  <a:pt x="13889" y="97"/>
                </a:cubicBezTo>
                <a:cubicBezTo>
                  <a:pt x="13746" y="97"/>
                  <a:pt x="13971" y="77"/>
                  <a:pt x="14032" y="56"/>
                </a:cubicBezTo>
                <a:lnTo>
                  <a:pt x="14032" y="56"/>
                </a:lnTo>
                <a:cubicBezTo>
                  <a:pt x="13911" y="60"/>
                  <a:pt x="13791" y="62"/>
                  <a:pt x="13673" y="62"/>
                </a:cubicBezTo>
                <a:cubicBezTo>
                  <a:pt x="13349" y="62"/>
                  <a:pt x="13034" y="50"/>
                  <a:pt x="12730" y="50"/>
                </a:cubicBezTo>
                <a:cubicBezTo>
                  <a:pt x="12638" y="50"/>
                  <a:pt x="12546" y="51"/>
                  <a:pt x="12456" y="54"/>
                </a:cubicBezTo>
                <a:lnTo>
                  <a:pt x="12456" y="54"/>
                </a:lnTo>
                <a:cubicBezTo>
                  <a:pt x="12476" y="52"/>
                  <a:pt x="12493" y="47"/>
                  <a:pt x="12504" y="36"/>
                </a:cubicBezTo>
                <a:cubicBezTo>
                  <a:pt x="12402" y="36"/>
                  <a:pt x="12280" y="36"/>
                  <a:pt x="12280" y="56"/>
                </a:cubicBezTo>
                <a:lnTo>
                  <a:pt x="12382" y="56"/>
                </a:lnTo>
                <a:cubicBezTo>
                  <a:pt x="12533" y="113"/>
                  <a:pt x="12074" y="152"/>
                  <a:pt x="11988" y="190"/>
                </a:cubicBezTo>
                <a:lnTo>
                  <a:pt x="11988" y="190"/>
                </a:lnTo>
                <a:cubicBezTo>
                  <a:pt x="12096" y="101"/>
                  <a:pt x="11474" y="154"/>
                  <a:pt x="11730" y="36"/>
                </a:cubicBezTo>
                <a:cubicBezTo>
                  <a:pt x="11669" y="36"/>
                  <a:pt x="11588" y="56"/>
                  <a:pt x="11608" y="77"/>
                </a:cubicBezTo>
                <a:cubicBezTo>
                  <a:pt x="11506" y="77"/>
                  <a:pt x="11466" y="56"/>
                  <a:pt x="11567" y="36"/>
                </a:cubicBezTo>
                <a:lnTo>
                  <a:pt x="11567" y="36"/>
                </a:lnTo>
                <a:cubicBezTo>
                  <a:pt x="11201" y="56"/>
                  <a:pt x="11343" y="97"/>
                  <a:pt x="11017" y="97"/>
                </a:cubicBezTo>
                <a:cubicBezTo>
                  <a:pt x="11017" y="77"/>
                  <a:pt x="11079" y="56"/>
                  <a:pt x="11119" y="36"/>
                </a:cubicBezTo>
                <a:lnTo>
                  <a:pt x="11119" y="36"/>
                </a:lnTo>
                <a:cubicBezTo>
                  <a:pt x="10967" y="82"/>
                  <a:pt x="10814" y="105"/>
                  <a:pt x="10661" y="105"/>
                </a:cubicBezTo>
                <a:cubicBezTo>
                  <a:pt x="10610" y="105"/>
                  <a:pt x="10559" y="102"/>
                  <a:pt x="10508" y="97"/>
                </a:cubicBezTo>
                <a:cubicBezTo>
                  <a:pt x="10508" y="97"/>
                  <a:pt x="10508" y="78"/>
                  <a:pt x="10526" y="77"/>
                </a:cubicBezTo>
                <a:lnTo>
                  <a:pt x="10526" y="77"/>
                </a:lnTo>
                <a:cubicBezTo>
                  <a:pt x="10079" y="97"/>
                  <a:pt x="9754" y="178"/>
                  <a:pt x="9246" y="178"/>
                </a:cubicBezTo>
                <a:cubicBezTo>
                  <a:pt x="9388" y="97"/>
                  <a:pt x="9062" y="158"/>
                  <a:pt x="9022" y="97"/>
                </a:cubicBezTo>
                <a:lnTo>
                  <a:pt x="8757" y="138"/>
                </a:lnTo>
                <a:lnTo>
                  <a:pt x="8859" y="158"/>
                </a:lnTo>
                <a:cubicBezTo>
                  <a:pt x="8614" y="178"/>
                  <a:pt x="8411" y="239"/>
                  <a:pt x="8187" y="239"/>
                </a:cubicBezTo>
                <a:lnTo>
                  <a:pt x="8370" y="199"/>
                </a:lnTo>
                <a:lnTo>
                  <a:pt x="8370" y="199"/>
                </a:lnTo>
                <a:lnTo>
                  <a:pt x="7922" y="239"/>
                </a:lnTo>
                <a:lnTo>
                  <a:pt x="8166" y="239"/>
                </a:lnTo>
                <a:cubicBezTo>
                  <a:pt x="7922" y="280"/>
                  <a:pt x="8207" y="321"/>
                  <a:pt x="7881" y="321"/>
                </a:cubicBezTo>
                <a:cubicBezTo>
                  <a:pt x="7820" y="331"/>
                  <a:pt x="7754" y="336"/>
                  <a:pt x="7688" y="336"/>
                </a:cubicBezTo>
                <a:cubicBezTo>
                  <a:pt x="7622" y="336"/>
                  <a:pt x="7555" y="331"/>
                  <a:pt x="7494" y="321"/>
                </a:cubicBezTo>
                <a:cubicBezTo>
                  <a:pt x="7372" y="362"/>
                  <a:pt x="7229" y="402"/>
                  <a:pt x="7087" y="402"/>
                </a:cubicBezTo>
                <a:cubicBezTo>
                  <a:pt x="7046" y="382"/>
                  <a:pt x="7128" y="321"/>
                  <a:pt x="7087" y="321"/>
                </a:cubicBezTo>
                <a:cubicBezTo>
                  <a:pt x="6965" y="382"/>
                  <a:pt x="6517" y="382"/>
                  <a:pt x="6374" y="443"/>
                </a:cubicBezTo>
                <a:cubicBezTo>
                  <a:pt x="6415" y="423"/>
                  <a:pt x="6415" y="402"/>
                  <a:pt x="6394" y="402"/>
                </a:cubicBezTo>
                <a:lnTo>
                  <a:pt x="6313" y="443"/>
                </a:lnTo>
                <a:cubicBezTo>
                  <a:pt x="6191" y="443"/>
                  <a:pt x="6170" y="443"/>
                  <a:pt x="6191" y="402"/>
                </a:cubicBezTo>
                <a:lnTo>
                  <a:pt x="6191" y="402"/>
                </a:lnTo>
                <a:cubicBezTo>
                  <a:pt x="5893" y="420"/>
                  <a:pt x="6198" y="468"/>
                  <a:pt x="6030" y="468"/>
                </a:cubicBezTo>
                <a:cubicBezTo>
                  <a:pt x="6002" y="468"/>
                  <a:pt x="5963" y="466"/>
                  <a:pt x="5906" y="463"/>
                </a:cubicBezTo>
                <a:cubicBezTo>
                  <a:pt x="5926" y="463"/>
                  <a:pt x="5926" y="463"/>
                  <a:pt x="5987" y="443"/>
                </a:cubicBezTo>
                <a:cubicBezTo>
                  <a:pt x="5580" y="443"/>
                  <a:pt x="5193" y="525"/>
                  <a:pt x="4826" y="525"/>
                </a:cubicBezTo>
                <a:cubicBezTo>
                  <a:pt x="4704" y="463"/>
                  <a:pt x="5152" y="504"/>
                  <a:pt x="5030" y="443"/>
                </a:cubicBezTo>
                <a:lnTo>
                  <a:pt x="5030" y="443"/>
                </a:lnTo>
                <a:cubicBezTo>
                  <a:pt x="4578" y="493"/>
                  <a:pt x="4125" y="530"/>
                  <a:pt x="3684" y="530"/>
                </a:cubicBezTo>
                <a:cubicBezTo>
                  <a:pt x="3616" y="530"/>
                  <a:pt x="3548" y="529"/>
                  <a:pt x="3481" y="527"/>
                </a:cubicBezTo>
                <a:lnTo>
                  <a:pt x="3481" y="527"/>
                </a:lnTo>
                <a:cubicBezTo>
                  <a:pt x="3465" y="550"/>
                  <a:pt x="3436" y="559"/>
                  <a:pt x="3397" y="559"/>
                </a:cubicBezTo>
                <a:cubicBezTo>
                  <a:pt x="3292" y="559"/>
                  <a:pt x="3116" y="498"/>
                  <a:pt x="2944" y="498"/>
                </a:cubicBezTo>
                <a:cubicBezTo>
                  <a:pt x="2920" y="498"/>
                  <a:pt x="2897" y="499"/>
                  <a:pt x="2873" y="501"/>
                </a:cubicBezTo>
                <a:lnTo>
                  <a:pt x="2873" y="501"/>
                </a:lnTo>
                <a:cubicBezTo>
                  <a:pt x="2910" y="491"/>
                  <a:pt x="2925" y="459"/>
                  <a:pt x="2918" y="459"/>
                </a:cubicBezTo>
                <a:cubicBezTo>
                  <a:pt x="2917" y="459"/>
                  <a:pt x="2915" y="461"/>
                  <a:pt x="2912" y="463"/>
                </a:cubicBezTo>
                <a:cubicBezTo>
                  <a:pt x="2698" y="453"/>
                  <a:pt x="2484" y="448"/>
                  <a:pt x="2270" y="448"/>
                </a:cubicBezTo>
                <a:cubicBezTo>
                  <a:pt x="2057" y="448"/>
                  <a:pt x="1843" y="453"/>
                  <a:pt x="1629" y="463"/>
                </a:cubicBezTo>
                <a:lnTo>
                  <a:pt x="1710" y="443"/>
                </a:lnTo>
                <a:cubicBezTo>
                  <a:pt x="1598" y="423"/>
                  <a:pt x="1456" y="418"/>
                  <a:pt x="1313" y="418"/>
                </a:cubicBezTo>
                <a:cubicBezTo>
                  <a:pt x="1171" y="418"/>
                  <a:pt x="1028" y="423"/>
                  <a:pt x="916" y="423"/>
                </a:cubicBezTo>
                <a:cubicBezTo>
                  <a:pt x="855" y="443"/>
                  <a:pt x="712" y="443"/>
                  <a:pt x="794" y="463"/>
                </a:cubicBezTo>
                <a:cubicBezTo>
                  <a:pt x="712" y="463"/>
                  <a:pt x="631" y="443"/>
                  <a:pt x="550" y="443"/>
                </a:cubicBezTo>
                <a:lnTo>
                  <a:pt x="183" y="443"/>
                </a:lnTo>
                <a:cubicBezTo>
                  <a:pt x="183" y="565"/>
                  <a:pt x="183" y="687"/>
                  <a:pt x="163" y="789"/>
                </a:cubicBezTo>
                <a:cubicBezTo>
                  <a:pt x="163" y="912"/>
                  <a:pt x="163" y="952"/>
                  <a:pt x="163" y="1054"/>
                </a:cubicBezTo>
                <a:cubicBezTo>
                  <a:pt x="183" y="1360"/>
                  <a:pt x="163" y="1685"/>
                  <a:pt x="102" y="1991"/>
                </a:cubicBezTo>
                <a:cubicBezTo>
                  <a:pt x="102" y="1940"/>
                  <a:pt x="102" y="1859"/>
                  <a:pt x="89" y="1859"/>
                </a:cubicBezTo>
                <a:cubicBezTo>
                  <a:pt x="87" y="1859"/>
                  <a:pt x="84" y="1862"/>
                  <a:pt x="81" y="1869"/>
                </a:cubicBezTo>
                <a:lnTo>
                  <a:pt x="81" y="2419"/>
                </a:lnTo>
                <a:cubicBezTo>
                  <a:pt x="122" y="2378"/>
                  <a:pt x="122" y="2337"/>
                  <a:pt x="142" y="2235"/>
                </a:cubicBezTo>
                <a:cubicBezTo>
                  <a:pt x="163" y="2337"/>
                  <a:pt x="183" y="2459"/>
                  <a:pt x="183" y="2581"/>
                </a:cubicBezTo>
                <a:cubicBezTo>
                  <a:pt x="177" y="2505"/>
                  <a:pt x="166" y="2476"/>
                  <a:pt x="154" y="2476"/>
                </a:cubicBezTo>
                <a:cubicBezTo>
                  <a:pt x="128" y="2476"/>
                  <a:pt x="95" y="2613"/>
                  <a:pt x="81" y="2683"/>
                </a:cubicBezTo>
                <a:cubicBezTo>
                  <a:pt x="85" y="2679"/>
                  <a:pt x="89" y="2677"/>
                  <a:pt x="92" y="2677"/>
                </a:cubicBezTo>
                <a:cubicBezTo>
                  <a:pt x="100" y="2677"/>
                  <a:pt x="103" y="2689"/>
                  <a:pt x="111" y="2689"/>
                </a:cubicBezTo>
                <a:cubicBezTo>
                  <a:pt x="114" y="2689"/>
                  <a:pt x="118" y="2688"/>
                  <a:pt x="122" y="2683"/>
                </a:cubicBezTo>
                <a:lnTo>
                  <a:pt x="122" y="2683"/>
                </a:lnTo>
                <a:cubicBezTo>
                  <a:pt x="40" y="2948"/>
                  <a:pt x="203" y="2724"/>
                  <a:pt x="122" y="3111"/>
                </a:cubicBezTo>
                <a:lnTo>
                  <a:pt x="102" y="3091"/>
                </a:lnTo>
                <a:lnTo>
                  <a:pt x="102" y="3091"/>
                </a:lnTo>
                <a:cubicBezTo>
                  <a:pt x="102" y="3233"/>
                  <a:pt x="244" y="6390"/>
                  <a:pt x="224" y="6532"/>
                </a:cubicBezTo>
                <a:cubicBezTo>
                  <a:pt x="218" y="6540"/>
                  <a:pt x="214" y="6544"/>
                  <a:pt x="211" y="6544"/>
                </a:cubicBezTo>
                <a:cubicBezTo>
                  <a:pt x="187" y="6544"/>
                  <a:pt x="198" y="6387"/>
                  <a:pt x="163" y="6369"/>
                </a:cubicBezTo>
                <a:lnTo>
                  <a:pt x="163" y="6369"/>
                </a:lnTo>
                <a:cubicBezTo>
                  <a:pt x="203" y="6573"/>
                  <a:pt x="203" y="6797"/>
                  <a:pt x="183" y="7001"/>
                </a:cubicBezTo>
                <a:cubicBezTo>
                  <a:pt x="183" y="6899"/>
                  <a:pt x="183" y="6777"/>
                  <a:pt x="183" y="6675"/>
                </a:cubicBezTo>
                <a:cubicBezTo>
                  <a:pt x="142" y="6797"/>
                  <a:pt x="122" y="6940"/>
                  <a:pt x="122" y="7082"/>
                </a:cubicBezTo>
                <a:lnTo>
                  <a:pt x="122" y="7062"/>
                </a:lnTo>
                <a:lnTo>
                  <a:pt x="81" y="7428"/>
                </a:lnTo>
                <a:lnTo>
                  <a:pt x="102" y="7327"/>
                </a:lnTo>
                <a:cubicBezTo>
                  <a:pt x="203" y="7591"/>
                  <a:pt x="102" y="7877"/>
                  <a:pt x="183" y="8243"/>
                </a:cubicBezTo>
                <a:cubicBezTo>
                  <a:pt x="152" y="8104"/>
                  <a:pt x="139" y="8062"/>
                  <a:pt x="131" y="8062"/>
                </a:cubicBezTo>
                <a:cubicBezTo>
                  <a:pt x="118" y="8062"/>
                  <a:pt x="119" y="8163"/>
                  <a:pt x="87" y="8163"/>
                </a:cubicBezTo>
                <a:cubicBezTo>
                  <a:pt x="85" y="8163"/>
                  <a:pt x="83" y="8162"/>
                  <a:pt x="81" y="8162"/>
                </a:cubicBezTo>
                <a:cubicBezTo>
                  <a:pt x="64" y="8230"/>
                  <a:pt x="47" y="8341"/>
                  <a:pt x="42" y="8351"/>
                </a:cubicBezTo>
                <a:lnTo>
                  <a:pt x="42" y="8351"/>
                </a:lnTo>
                <a:cubicBezTo>
                  <a:pt x="79" y="8511"/>
                  <a:pt x="0" y="8633"/>
                  <a:pt x="61" y="8874"/>
                </a:cubicBezTo>
                <a:cubicBezTo>
                  <a:pt x="42" y="8874"/>
                  <a:pt x="57" y="9023"/>
                  <a:pt x="31" y="9023"/>
                </a:cubicBezTo>
                <a:cubicBezTo>
                  <a:pt x="28" y="9023"/>
                  <a:pt x="24" y="9021"/>
                  <a:pt x="20" y="9017"/>
                </a:cubicBezTo>
                <a:lnTo>
                  <a:pt x="20" y="9017"/>
                </a:lnTo>
                <a:cubicBezTo>
                  <a:pt x="20" y="9081"/>
                  <a:pt x="22" y="9103"/>
                  <a:pt x="25" y="9103"/>
                </a:cubicBezTo>
                <a:cubicBezTo>
                  <a:pt x="31" y="9103"/>
                  <a:pt x="45" y="8975"/>
                  <a:pt x="59" y="8975"/>
                </a:cubicBezTo>
                <a:cubicBezTo>
                  <a:pt x="59" y="8975"/>
                  <a:pt x="60" y="8976"/>
                  <a:pt x="61" y="8976"/>
                </a:cubicBezTo>
                <a:cubicBezTo>
                  <a:pt x="102" y="9322"/>
                  <a:pt x="81" y="12825"/>
                  <a:pt x="163" y="13314"/>
                </a:cubicBezTo>
                <a:cubicBezTo>
                  <a:pt x="203" y="13701"/>
                  <a:pt x="264" y="13803"/>
                  <a:pt x="285" y="14129"/>
                </a:cubicBezTo>
                <a:cubicBezTo>
                  <a:pt x="285" y="14149"/>
                  <a:pt x="407" y="17224"/>
                  <a:pt x="407" y="17245"/>
                </a:cubicBezTo>
                <a:cubicBezTo>
                  <a:pt x="407" y="17246"/>
                  <a:pt x="406" y="17246"/>
                  <a:pt x="406" y="17246"/>
                </a:cubicBezTo>
                <a:cubicBezTo>
                  <a:pt x="383" y="17246"/>
                  <a:pt x="244" y="14089"/>
                  <a:pt x="244" y="14088"/>
                </a:cubicBezTo>
                <a:lnTo>
                  <a:pt x="244" y="14088"/>
                </a:lnTo>
                <a:cubicBezTo>
                  <a:pt x="224" y="14312"/>
                  <a:pt x="326" y="17489"/>
                  <a:pt x="366" y="17693"/>
                </a:cubicBezTo>
                <a:cubicBezTo>
                  <a:pt x="361" y="17682"/>
                  <a:pt x="355" y="17677"/>
                  <a:pt x="350" y="17677"/>
                </a:cubicBezTo>
                <a:cubicBezTo>
                  <a:pt x="335" y="17677"/>
                  <a:pt x="320" y="17715"/>
                  <a:pt x="305" y="17774"/>
                </a:cubicBezTo>
                <a:cubicBezTo>
                  <a:pt x="305" y="17860"/>
                  <a:pt x="335" y="17879"/>
                  <a:pt x="354" y="17925"/>
                </a:cubicBezTo>
                <a:lnTo>
                  <a:pt x="354" y="17925"/>
                </a:lnTo>
                <a:cubicBezTo>
                  <a:pt x="349" y="17880"/>
                  <a:pt x="346" y="17836"/>
                  <a:pt x="346" y="17795"/>
                </a:cubicBezTo>
                <a:lnTo>
                  <a:pt x="346" y="17795"/>
                </a:lnTo>
                <a:lnTo>
                  <a:pt x="407" y="17896"/>
                </a:lnTo>
                <a:cubicBezTo>
                  <a:pt x="427" y="18365"/>
                  <a:pt x="448" y="18813"/>
                  <a:pt x="448" y="19261"/>
                </a:cubicBezTo>
                <a:cubicBezTo>
                  <a:pt x="712" y="19261"/>
                  <a:pt x="998" y="19302"/>
                  <a:pt x="1242" y="19322"/>
                </a:cubicBezTo>
                <a:lnTo>
                  <a:pt x="1283" y="19322"/>
                </a:lnTo>
                <a:cubicBezTo>
                  <a:pt x="1262" y="19342"/>
                  <a:pt x="1242" y="19383"/>
                  <a:pt x="1222" y="19403"/>
                </a:cubicBezTo>
                <a:cubicBezTo>
                  <a:pt x="1201" y="19383"/>
                  <a:pt x="1181" y="19383"/>
                  <a:pt x="1140" y="19383"/>
                </a:cubicBezTo>
                <a:lnTo>
                  <a:pt x="1059" y="19444"/>
                </a:lnTo>
                <a:lnTo>
                  <a:pt x="1242" y="19444"/>
                </a:lnTo>
                <a:cubicBezTo>
                  <a:pt x="1262" y="19465"/>
                  <a:pt x="1344" y="19505"/>
                  <a:pt x="1527" y="19566"/>
                </a:cubicBezTo>
                <a:lnTo>
                  <a:pt x="1853" y="19546"/>
                </a:lnTo>
                <a:lnTo>
                  <a:pt x="1940" y="19598"/>
                </a:lnTo>
                <a:lnTo>
                  <a:pt x="1940" y="19598"/>
                </a:lnTo>
                <a:cubicBezTo>
                  <a:pt x="1972" y="19596"/>
                  <a:pt x="2004" y="19592"/>
                  <a:pt x="2036" y="19587"/>
                </a:cubicBezTo>
                <a:cubicBezTo>
                  <a:pt x="2077" y="19627"/>
                  <a:pt x="2118" y="19648"/>
                  <a:pt x="2158" y="19648"/>
                </a:cubicBezTo>
                <a:lnTo>
                  <a:pt x="2484" y="19627"/>
                </a:lnTo>
                <a:lnTo>
                  <a:pt x="2484" y="19627"/>
                </a:lnTo>
                <a:cubicBezTo>
                  <a:pt x="2505" y="19668"/>
                  <a:pt x="2321" y="19668"/>
                  <a:pt x="2525" y="19709"/>
                </a:cubicBezTo>
                <a:cubicBezTo>
                  <a:pt x="2688" y="19689"/>
                  <a:pt x="2403" y="19627"/>
                  <a:pt x="2647" y="19627"/>
                </a:cubicBezTo>
                <a:cubicBezTo>
                  <a:pt x="2790" y="19689"/>
                  <a:pt x="2749" y="19709"/>
                  <a:pt x="2912" y="19709"/>
                </a:cubicBezTo>
                <a:cubicBezTo>
                  <a:pt x="2932" y="19729"/>
                  <a:pt x="2912" y="19729"/>
                  <a:pt x="2831" y="19729"/>
                </a:cubicBezTo>
                <a:cubicBezTo>
                  <a:pt x="2946" y="19744"/>
                  <a:pt x="3071" y="19758"/>
                  <a:pt x="3192" y="19758"/>
                </a:cubicBezTo>
                <a:cubicBezTo>
                  <a:pt x="3242" y="19758"/>
                  <a:pt x="3292" y="19756"/>
                  <a:pt x="3340" y="19750"/>
                </a:cubicBezTo>
                <a:cubicBezTo>
                  <a:pt x="3482" y="19831"/>
                  <a:pt x="3869" y="19811"/>
                  <a:pt x="3849" y="19892"/>
                </a:cubicBezTo>
                <a:cubicBezTo>
                  <a:pt x="3991" y="19872"/>
                  <a:pt x="4134" y="19872"/>
                  <a:pt x="4276" y="19872"/>
                </a:cubicBezTo>
                <a:cubicBezTo>
                  <a:pt x="4012" y="19933"/>
                  <a:pt x="4826" y="19933"/>
                  <a:pt x="4745" y="20014"/>
                </a:cubicBezTo>
                <a:cubicBezTo>
                  <a:pt x="4847" y="19984"/>
                  <a:pt x="5025" y="19984"/>
                  <a:pt x="5223" y="19984"/>
                </a:cubicBezTo>
                <a:cubicBezTo>
                  <a:pt x="5422" y="19984"/>
                  <a:pt x="5641" y="19984"/>
                  <a:pt x="5824" y="19953"/>
                </a:cubicBezTo>
                <a:lnTo>
                  <a:pt x="5824" y="19953"/>
                </a:lnTo>
                <a:cubicBezTo>
                  <a:pt x="5784" y="19974"/>
                  <a:pt x="5763" y="19974"/>
                  <a:pt x="5722" y="19974"/>
                </a:cubicBezTo>
                <a:cubicBezTo>
                  <a:pt x="5926" y="19974"/>
                  <a:pt x="5987" y="19994"/>
                  <a:pt x="6109" y="20014"/>
                </a:cubicBezTo>
                <a:cubicBezTo>
                  <a:pt x="6130" y="19933"/>
                  <a:pt x="6435" y="19892"/>
                  <a:pt x="6598" y="19831"/>
                </a:cubicBezTo>
                <a:lnTo>
                  <a:pt x="6598" y="19831"/>
                </a:lnTo>
                <a:cubicBezTo>
                  <a:pt x="6863" y="19872"/>
                  <a:pt x="6456" y="19933"/>
                  <a:pt x="6557" y="19974"/>
                </a:cubicBezTo>
                <a:cubicBezTo>
                  <a:pt x="6537" y="19933"/>
                  <a:pt x="6965" y="19872"/>
                  <a:pt x="6863" y="19831"/>
                </a:cubicBezTo>
                <a:cubicBezTo>
                  <a:pt x="7067" y="19831"/>
                  <a:pt x="7026" y="19831"/>
                  <a:pt x="7128" y="19872"/>
                </a:cubicBezTo>
                <a:cubicBezTo>
                  <a:pt x="7148" y="19770"/>
                  <a:pt x="7291" y="19811"/>
                  <a:pt x="7433" y="19729"/>
                </a:cubicBezTo>
                <a:cubicBezTo>
                  <a:pt x="7464" y="19727"/>
                  <a:pt x="7489" y="19726"/>
                  <a:pt x="7510" y="19726"/>
                </a:cubicBezTo>
                <a:cubicBezTo>
                  <a:pt x="7601" y="19726"/>
                  <a:pt x="7595" y="19746"/>
                  <a:pt x="7628" y="19746"/>
                </a:cubicBezTo>
                <a:cubicBezTo>
                  <a:pt x="7649" y="19746"/>
                  <a:pt x="7687" y="19737"/>
                  <a:pt x="7779" y="19709"/>
                </a:cubicBezTo>
                <a:cubicBezTo>
                  <a:pt x="7922" y="19709"/>
                  <a:pt x="7678" y="19790"/>
                  <a:pt x="7678" y="19790"/>
                </a:cubicBezTo>
                <a:cubicBezTo>
                  <a:pt x="7963" y="19729"/>
                  <a:pt x="7800" y="19709"/>
                  <a:pt x="7861" y="19648"/>
                </a:cubicBezTo>
                <a:cubicBezTo>
                  <a:pt x="7965" y="19622"/>
                  <a:pt x="8020" y="19612"/>
                  <a:pt x="8049" y="19612"/>
                </a:cubicBezTo>
                <a:cubicBezTo>
                  <a:pt x="8111" y="19612"/>
                  <a:pt x="8063" y="19654"/>
                  <a:pt x="8146" y="19668"/>
                </a:cubicBezTo>
                <a:cubicBezTo>
                  <a:pt x="8309" y="19607"/>
                  <a:pt x="8492" y="19546"/>
                  <a:pt x="8655" y="19505"/>
                </a:cubicBezTo>
                <a:cubicBezTo>
                  <a:pt x="8675" y="19505"/>
                  <a:pt x="8696" y="19505"/>
                  <a:pt x="8655" y="19526"/>
                </a:cubicBezTo>
                <a:cubicBezTo>
                  <a:pt x="8879" y="19424"/>
                  <a:pt x="9327" y="19424"/>
                  <a:pt x="9592" y="19342"/>
                </a:cubicBezTo>
                <a:cubicBezTo>
                  <a:pt x="9592" y="19342"/>
                  <a:pt x="9593" y="19342"/>
                  <a:pt x="9594" y="19342"/>
                </a:cubicBezTo>
                <a:lnTo>
                  <a:pt x="9594" y="19342"/>
                </a:lnTo>
                <a:cubicBezTo>
                  <a:pt x="9572" y="19315"/>
                  <a:pt x="9572" y="19298"/>
                  <a:pt x="9572" y="19281"/>
                </a:cubicBezTo>
                <a:cubicBezTo>
                  <a:pt x="9653" y="19281"/>
                  <a:pt x="9734" y="19254"/>
                  <a:pt x="9792" y="19254"/>
                </a:cubicBezTo>
                <a:cubicBezTo>
                  <a:pt x="9820" y="19254"/>
                  <a:pt x="9843" y="19261"/>
                  <a:pt x="9857" y="19281"/>
                </a:cubicBezTo>
                <a:cubicBezTo>
                  <a:pt x="9816" y="19281"/>
                  <a:pt x="9775" y="19281"/>
                  <a:pt x="9734" y="19302"/>
                </a:cubicBezTo>
                <a:lnTo>
                  <a:pt x="9877" y="19281"/>
                </a:lnTo>
                <a:lnTo>
                  <a:pt x="9877" y="19281"/>
                </a:lnTo>
                <a:cubicBezTo>
                  <a:pt x="9999" y="19342"/>
                  <a:pt x="9694" y="19302"/>
                  <a:pt x="9694" y="19363"/>
                </a:cubicBezTo>
                <a:cubicBezTo>
                  <a:pt x="9958" y="19322"/>
                  <a:pt x="10203" y="19302"/>
                  <a:pt x="10468" y="19302"/>
                </a:cubicBezTo>
                <a:cubicBezTo>
                  <a:pt x="10508" y="19363"/>
                  <a:pt x="9999" y="19302"/>
                  <a:pt x="10264" y="19383"/>
                </a:cubicBezTo>
                <a:cubicBezTo>
                  <a:pt x="10162" y="19383"/>
                  <a:pt x="10060" y="19363"/>
                  <a:pt x="9958" y="19342"/>
                </a:cubicBezTo>
                <a:lnTo>
                  <a:pt x="9958" y="19342"/>
                </a:lnTo>
                <a:cubicBezTo>
                  <a:pt x="10070" y="19393"/>
                  <a:pt x="10020" y="19393"/>
                  <a:pt x="9969" y="19393"/>
                </a:cubicBezTo>
                <a:cubicBezTo>
                  <a:pt x="9918" y="19393"/>
                  <a:pt x="9867" y="19393"/>
                  <a:pt x="9979" y="19444"/>
                </a:cubicBezTo>
                <a:cubicBezTo>
                  <a:pt x="10071" y="19449"/>
                  <a:pt x="10146" y="19450"/>
                  <a:pt x="10210" y="19450"/>
                </a:cubicBezTo>
                <a:cubicBezTo>
                  <a:pt x="10326" y="19450"/>
                  <a:pt x="10411" y="19446"/>
                  <a:pt x="10510" y="19446"/>
                </a:cubicBezTo>
                <a:cubicBezTo>
                  <a:pt x="10601" y="19446"/>
                  <a:pt x="10704" y="19449"/>
                  <a:pt x="10855" y="19465"/>
                </a:cubicBezTo>
                <a:cubicBezTo>
                  <a:pt x="10956" y="19444"/>
                  <a:pt x="10834" y="19403"/>
                  <a:pt x="10916" y="19383"/>
                </a:cubicBezTo>
                <a:cubicBezTo>
                  <a:pt x="11494" y="19383"/>
                  <a:pt x="11379" y="19548"/>
                  <a:pt x="11746" y="19548"/>
                </a:cubicBezTo>
                <a:cubicBezTo>
                  <a:pt x="11766" y="19548"/>
                  <a:pt x="11788" y="19547"/>
                  <a:pt x="11812" y="19546"/>
                </a:cubicBezTo>
                <a:cubicBezTo>
                  <a:pt x="11895" y="19510"/>
                  <a:pt x="11991" y="19489"/>
                  <a:pt x="12086" y="19489"/>
                </a:cubicBezTo>
                <a:cubicBezTo>
                  <a:pt x="12154" y="19489"/>
                  <a:pt x="12220" y="19500"/>
                  <a:pt x="12280" y="19526"/>
                </a:cubicBezTo>
                <a:lnTo>
                  <a:pt x="12178" y="19587"/>
                </a:lnTo>
                <a:cubicBezTo>
                  <a:pt x="12241" y="19593"/>
                  <a:pt x="12289" y="19595"/>
                  <a:pt x="12329" y="19595"/>
                </a:cubicBezTo>
                <a:cubicBezTo>
                  <a:pt x="12469" y="19595"/>
                  <a:pt x="12494" y="19565"/>
                  <a:pt x="12581" y="19565"/>
                </a:cubicBezTo>
                <a:cubicBezTo>
                  <a:pt x="12632" y="19565"/>
                  <a:pt x="12704" y="19575"/>
                  <a:pt x="12830" y="19607"/>
                </a:cubicBezTo>
                <a:cubicBezTo>
                  <a:pt x="12813" y="19611"/>
                  <a:pt x="12789" y="19613"/>
                  <a:pt x="12763" y="19613"/>
                </a:cubicBezTo>
                <a:cubicBezTo>
                  <a:pt x="12693" y="19613"/>
                  <a:pt x="12604" y="19601"/>
                  <a:pt x="12581" y="19601"/>
                </a:cubicBezTo>
                <a:cubicBezTo>
                  <a:pt x="12573" y="19601"/>
                  <a:pt x="12573" y="19603"/>
                  <a:pt x="12586" y="19607"/>
                </a:cubicBezTo>
                <a:cubicBezTo>
                  <a:pt x="12664" y="19631"/>
                  <a:pt x="12713" y="19639"/>
                  <a:pt x="12750" y="19639"/>
                </a:cubicBezTo>
                <a:cubicBezTo>
                  <a:pt x="12826" y="19639"/>
                  <a:pt x="12845" y="19604"/>
                  <a:pt x="12942" y="19604"/>
                </a:cubicBezTo>
                <a:cubicBezTo>
                  <a:pt x="12957" y="19604"/>
                  <a:pt x="12974" y="19605"/>
                  <a:pt x="12993" y="19607"/>
                </a:cubicBezTo>
                <a:lnTo>
                  <a:pt x="13034" y="19668"/>
                </a:lnTo>
                <a:cubicBezTo>
                  <a:pt x="13268" y="19689"/>
                  <a:pt x="13502" y="19699"/>
                  <a:pt x="13736" y="19699"/>
                </a:cubicBezTo>
                <a:cubicBezTo>
                  <a:pt x="13971" y="19699"/>
                  <a:pt x="14205" y="19689"/>
                  <a:pt x="14439" y="19668"/>
                </a:cubicBezTo>
                <a:lnTo>
                  <a:pt x="14439" y="19668"/>
                </a:lnTo>
                <a:cubicBezTo>
                  <a:pt x="14419" y="19689"/>
                  <a:pt x="14337" y="19709"/>
                  <a:pt x="14439" y="19729"/>
                </a:cubicBezTo>
                <a:lnTo>
                  <a:pt x="16333" y="19587"/>
                </a:lnTo>
                <a:lnTo>
                  <a:pt x="16557" y="19526"/>
                </a:lnTo>
                <a:cubicBezTo>
                  <a:pt x="16598" y="19526"/>
                  <a:pt x="16659" y="19526"/>
                  <a:pt x="16598" y="19546"/>
                </a:cubicBezTo>
                <a:cubicBezTo>
                  <a:pt x="16822" y="19526"/>
                  <a:pt x="16598" y="19505"/>
                  <a:pt x="16720" y="19485"/>
                </a:cubicBezTo>
                <a:cubicBezTo>
                  <a:pt x="16751" y="19472"/>
                  <a:pt x="16779" y="19467"/>
                  <a:pt x="16800" y="19467"/>
                </a:cubicBezTo>
                <a:cubicBezTo>
                  <a:pt x="16843" y="19467"/>
                  <a:pt x="16856" y="19488"/>
                  <a:pt x="16811" y="19503"/>
                </a:cubicBezTo>
                <a:lnTo>
                  <a:pt x="16811" y="19503"/>
                </a:lnTo>
                <a:cubicBezTo>
                  <a:pt x="17317" y="19362"/>
                  <a:pt x="17823" y="19281"/>
                  <a:pt x="18349" y="19261"/>
                </a:cubicBezTo>
                <a:lnTo>
                  <a:pt x="18349" y="19261"/>
                </a:lnTo>
                <a:lnTo>
                  <a:pt x="18268" y="19281"/>
                </a:lnTo>
                <a:cubicBezTo>
                  <a:pt x="18572" y="19281"/>
                  <a:pt x="18628" y="19157"/>
                  <a:pt x="18882" y="19157"/>
                </a:cubicBezTo>
                <a:cubicBezTo>
                  <a:pt x="18894" y="19157"/>
                  <a:pt x="18906" y="19157"/>
                  <a:pt x="18918" y="19158"/>
                </a:cubicBezTo>
                <a:lnTo>
                  <a:pt x="18918" y="19158"/>
                </a:lnTo>
                <a:cubicBezTo>
                  <a:pt x="19263" y="19147"/>
                  <a:pt x="19620" y="19128"/>
                  <a:pt x="19955" y="19128"/>
                </a:cubicBezTo>
                <a:cubicBezTo>
                  <a:pt x="20304" y="19128"/>
                  <a:pt x="20630" y="19149"/>
                  <a:pt x="20895" y="19220"/>
                </a:cubicBezTo>
                <a:cubicBezTo>
                  <a:pt x="20913" y="19211"/>
                  <a:pt x="20942" y="19207"/>
                  <a:pt x="20978" y="19207"/>
                </a:cubicBezTo>
                <a:cubicBezTo>
                  <a:pt x="21120" y="19207"/>
                  <a:pt x="21371" y="19263"/>
                  <a:pt x="21530" y="19263"/>
                </a:cubicBezTo>
                <a:cubicBezTo>
                  <a:pt x="21601" y="19263"/>
                  <a:pt x="21653" y="19252"/>
                  <a:pt x="21669" y="19220"/>
                </a:cubicBezTo>
                <a:cubicBezTo>
                  <a:pt x="21933" y="19302"/>
                  <a:pt x="22219" y="19383"/>
                  <a:pt x="22524" y="19424"/>
                </a:cubicBezTo>
                <a:cubicBezTo>
                  <a:pt x="22544" y="19427"/>
                  <a:pt x="22564" y="19428"/>
                  <a:pt x="22582" y="19428"/>
                </a:cubicBezTo>
                <a:cubicBezTo>
                  <a:pt x="22692" y="19428"/>
                  <a:pt x="22774" y="19383"/>
                  <a:pt x="22931" y="19383"/>
                </a:cubicBezTo>
                <a:lnTo>
                  <a:pt x="22931" y="19444"/>
                </a:lnTo>
                <a:lnTo>
                  <a:pt x="23196" y="19403"/>
                </a:lnTo>
                <a:lnTo>
                  <a:pt x="23318" y="19465"/>
                </a:lnTo>
                <a:lnTo>
                  <a:pt x="23502" y="19465"/>
                </a:lnTo>
                <a:cubicBezTo>
                  <a:pt x="23441" y="19465"/>
                  <a:pt x="23359" y="19444"/>
                  <a:pt x="23359" y="19424"/>
                </a:cubicBezTo>
                <a:cubicBezTo>
                  <a:pt x="23603" y="19424"/>
                  <a:pt x="23827" y="19444"/>
                  <a:pt x="24051" y="19526"/>
                </a:cubicBezTo>
                <a:cubicBezTo>
                  <a:pt x="24276" y="19526"/>
                  <a:pt x="24500" y="19505"/>
                  <a:pt x="24724" y="19485"/>
                </a:cubicBezTo>
                <a:lnTo>
                  <a:pt x="24724" y="19485"/>
                </a:lnTo>
                <a:cubicBezTo>
                  <a:pt x="24724" y="19501"/>
                  <a:pt x="24674" y="19517"/>
                  <a:pt x="24623" y="19523"/>
                </a:cubicBezTo>
                <a:lnTo>
                  <a:pt x="24623" y="19523"/>
                </a:lnTo>
                <a:cubicBezTo>
                  <a:pt x="24632" y="19522"/>
                  <a:pt x="24641" y="19522"/>
                  <a:pt x="24648" y="19522"/>
                </a:cubicBezTo>
                <a:cubicBezTo>
                  <a:pt x="24750" y="19522"/>
                  <a:pt x="24688" y="19558"/>
                  <a:pt x="24777" y="19558"/>
                </a:cubicBezTo>
                <a:cubicBezTo>
                  <a:pt x="24804" y="19558"/>
                  <a:pt x="24844" y="19554"/>
                  <a:pt x="24907" y="19546"/>
                </a:cubicBezTo>
                <a:cubicBezTo>
                  <a:pt x="24846" y="19546"/>
                  <a:pt x="24927" y="19505"/>
                  <a:pt x="24927" y="19505"/>
                </a:cubicBezTo>
                <a:cubicBezTo>
                  <a:pt x="25060" y="19515"/>
                  <a:pt x="25192" y="19521"/>
                  <a:pt x="25327" y="19521"/>
                </a:cubicBezTo>
                <a:cubicBezTo>
                  <a:pt x="25462" y="19521"/>
                  <a:pt x="25599" y="19515"/>
                  <a:pt x="25742" y="19505"/>
                </a:cubicBezTo>
                <a:lnTo>
                  <a:pt x="25742" y="19505"/>
                </a:lnTo>
                <a:lnTo>
                  <a:pt x="25681" y="19546"/>
                </a:lnTo>
                <a:cubicBezTo>
                  <a:pt x="25945" y="19546"/>
                  <a:pt x="26190" y="19505"/>
                  <a:pt x="26455" y="19465"/>
                </a:cubicBezTo>
                <a:cubicBezTo>
                  <a:pt x="26740" y="19424"/>
                  <a:pt x="27005" y="19363"/>
                  <a:pt x="27269" y="19322"/>
                </a:cubicBezTo>
                <a:lnTo>
                  <a:pt x="27269" y="19322"/>
                </a:lnTo>
                <a:cubicBezTo>
                  <a:pt x="27249" y="19324"/>
                  <a:pt x="27232" y="19325"/>
                  <a:pt x="27216" y="19325"/>
                </a:cubicBezTo>
                <a:cubicBezTo>
                  <a:pt x="27092" y="19325"/>
                  <a:pt x="27124" y="19259"/>
                  <a:pt x="27269" y="19241"/>
                </a:cubicBezTo>
                <a:lnTo>
                  <a:pt x="27351" y="19281"/>
                </a:lnTo>
                <a:cubicBezTo>
                  <a:pt x="27432" y="19220"/>
                  <a:pt x="27167" y="19281"/>
                  <a:pt x="27371" y="19200"/>
                </a:cubicBezTo>
                <a:cubicBezTo>
                  <a:pt x="27399" y="19197"/>
                  <a:pt x="27422" y="19196"/>
                  <a:pt x="27441" y="19196"/>
                </a:cubicBezTo>
                <a:cubicBezTo>
                  <a:pt x="27562" y="19196"/>
                  <a:pt x="27517" y="19246"/>
                  <a:pt x="27412" y="19281"/>
                </a:cubicBezTo>
                <a:lnTo>
                  <a:pt x="27656" y="19220"/>
                </a:lnTo>
                <a:lnTo>
                  <a:pt x="27656" y="19220"/>
                </a:lnTo>
                <a:cubicBezTo>
                  <a:pt x="27677" y="19241"/>
                  <a:pt x="27615" y="19261"/>
                  <a:pt x="27595" y="19281"/>
                </a:cubicBezTo>
                <a:cubicBezTo>
                  <a:pt x="27697" y="19241"/>
                  <a:pt x="28023" y="19281"/>
                  <a:pt x="28165" y="19200"/>
                </a:cubicBezTo>
                <a:lnTo>
                  <a:pt x="28165" y="19220"/>
                </a:lnTo>
                <a:cubicBezTo>
                  <a:pt x="28389" y="19200"/>
                  <a:pt x="28593" y="19200"/>
                  <a:pt x="28797" y="19200"/>
                </a:cubicBezTo>
                <a:cubicBezTo>
                  <a:pt x="28878" y="19200"/>
                  <a:pt x="28960" y="19200"/>
                  <a:pt x="29041" y="19220"/>
                </a:cubicBezTo>
                <a:lnTo>
                  <a:pt x="29306" y="19241"/>
                </a:lnTo>
                <a:cubicBezTo>
                  <a:pt x="29326" y="19241"/>
                  <a:pt x="29326" y="19220"/>
                  <a:pt x="29326" y="19200"/>
                </a:cubicBezTo>
                <a:lnTo>
                  <a:pt x="29326" y="19139"/>
                </a:lnTo>
                <a:lnTo>
                  <a:pt x="29326" y="18996"/>
                </a:lnTo>
                <a:cubicBezTo>
                  <a:pt x="29326" y="18894"/>
                  <a:pt x="29326" y="18792"/>
                  <a:pt x="29347" y="18711"/>
                </a:cubicBezTo>
                <a:cubicBezTo>
                  <a:pt x="29306" y="18711"/>
                  <a:pt x="29326" y="18507"/>
                  <a:pt x="29285" y="18385"/>
                </a:cubicBezTo>
                <a:cubicBezTo>
                  <a:pt x="29326" y="18059"/>
                  <a:pt x="29387" y="17693"/>
                  <a:pt x="29387" y="17306"/>
                </a:cubicBezTo>
                <a:cubicBezTo>
                  <a:pt x="29387" y="17021"/>
                  <a:pt x="29367" y="17204"/>
                  <a:pt x="29326" y="17082"/>
                </a:cubicBezTo>
                <a:cubicBezTo>
                  <a:pt x="29375" y="17066"/>
                  <a:pt x="29385" y="16819"/>
                  <a:pt x="29397" y="16819"/>
                </a:cubicBezTo>
                <a:cubicBezTo>
                  <a:pt x="29400" y="16819"/>
                  <a:pt x="29403" y="16836"/>
                  <a:pt x="29408" y="16878"/>
                </a:cubicBezTo>
                <a:cubicBezTo>
                  <a:pt x="29408" y="16410"/>
                  <a:pt x="29326" y="13233"/>
                  <a:pt x="29285" y="12642"/>
                </a:cubicBezTo>
                <a:cubicBezTo>
                  <a:pt x="29269" y="12692"/>
                  <a:pt x="29266" y="12755"/>
                  <a:pt x="29254" y="12755"/>
                </a:cubicBezTo>
                <a:cubicBezTo>
                  <a:pt x="29252" y="12755"/>
                  <a:pt x="29249" y="12752"/>
                  <a:pt x="29245" y="12744"/>
                </a:cubicBezTo>
                <a:cubicBezTo>
                  <a:pt x="29245" y="12630"/>
                  <a:pt x="29263" y="12498"/>
                  <a:pt x="29281" y="12498"/>
                </a:cubicBezTo>
                <a:cubicBezTo>
                  <a:pt x="29282" y="12498"/>
                  <a:pt x="29282" y="12498"/>
                  <a:pt x="29282" y="12498"/>
                </a:cubicBezTo>
                <a:lnTo>
                  <a:pt x="29282" y="12498"/>
                </a:lnTo>
                <a:cubicBezTo>
                  <a:pt x="29227" y="11718"/>
                  <a:pt x="29283" y="7947"/>
                  <a:pt x="29163" y="7408"/>
                </a:cubicBezTo>
                <a:lnTo>
                  <a:pt x="29163" y="7449"/>
                </a:lnTo>
                <a:lnTo>
                  <a:pt x="29082" y="6879"/>
                </a:lnTo>
                <a:cubicBezTo>
                  <a:pt x="29082" y="6818"/>
                  <a:pt x="29086" y="6798"/>
                  <a:pt x="29091" y="6798"/>
                </a:cubicBezTo>
                <a:cubicBezTo>
                  <a:pt x="29103" y="6798"/>
                  <a:pt x="29125" y="6897"/>
                  <a:pt x="29136" y="6897"/>
                </a:cubicBezTo>
                <a:cubicBezTo>
                  <a:pt x="29140" y="6897"/>
                  <a:pt x="29143" y="6881"/>
                  <a:pt x="29143" y="6838"/>
                </a:cubicBezTo>
                <a:cubicBezTo>
                  <a:pt x="29041" y="6247"/>
                  <a:pt x="29102" y="5901"/>
                  <a:pt x="29000" y="5392"/>
                </a:cubicBezTo>
                <a:cubicBezTo>
                  <a:pt x="29102" y="5005"/>
                  <a:pt x="28756" y="1013"/>
                  <a:pt x="28695" y="484"/>
                </a:cubicBezTo>
                <a:lnTo>
                  <a:pt x="28674" y="525"/>
                </a:lnTo>
                <a:cubicBezTo>
                  <a:pt x="28654" y="484"/>
                  <a:pt x="28654" y="423"/>
                  <a:pt x="28654" y="362"/>
                </a:cubicBezTo>
                <a:cubicBezTo>
                  <a:pt x="28654" y="301"/>
                  <a:pt x="28634" y="219"/>
                  <a:pt x="28613" y="158"/>
                </a:cubicBezTo>
                <a:lnTo>
                  <a:pt x="28613" y="158"/>
                </a:lnTo>
                <a:cubicBezTo>
                  <a:pt x="28613" y="190"/>
                  <a:pt x="28638" y="319"/>
                  <a:pt x="28630" y="319"/>
                </a:cubicBezTo>
                <a:cubicBezTo>
                  <a:pt x="28628" y="319"/>
                  <a:pt x="28623" y="308"/>
                  <a:pt x="28613" y="280"/>
                </a:cubicBezTo>
                <a:cubicBezTo>
                  <a:pt x="28613" y="260"/>
                  <a:pt x="28593" y="219"/>
                  <a:pt x="28593" y="199"/>
                </a:cubicBezTo>
                <a:lnTo>
                  <a:pt x="28573" y="158"/>
                </a:lnTo>
                <a:cubicBezTo>
                  <a:pt x="28573" y="138"/>
                  <a:pt x="28552" y="138"/>
                  <a:pt x="28552" y="138"/>
                </a:cubicBezTo>
                <a:lnTo>
                  <a:pt x="28389" y="56"/>
                </a:lnTo>
                <a:cubicBezTo>
                  <a:pt x="28349" y="56"/>
                  <a:pt x="28328" y="36"/>
                  <a:pt x="28288" y="36"/>
                </a:cubicBezTo>
                <a:lnTo>
                  <a:pt x="28226" y="15"/>
                </a:lnTo>
                <a:lnTo>
                  <a:pt x="28104" y="15"/>
                </a:lnTo>
                <a:cubicBezTo>
                  <a:pt x="28023" y="5"/>
                  <a:pt x="27941" y="0"/>
                  <a:pt x="27862" y="0"/>
                </a:cubicBezTo>
                <a:close/>
              </a:path>
            </a:pathLst>
          </a:custGeom>
          <a:solidFill>
            <a:schemeClr val="accent3">
              <a:lumMod val="75000"/>
              <a:alpha val="56078"/>
            </a:schemeClr>
          </a:solidFill>
          <a:ln w="28575">
            <a:solidFill>
              <a:schemeClr val="tx1"/>
            </a:solidFill>
          </a:ln>
        </p:spPr>
        <p:txBody>
          <a:bodyPr spcFirstLastPara="1" wrap="square" lIns="76798" tIns="76798" rIns="76798" bIns="76798" anchor="ctr" anchorCtr="0">
            <a:noAutofit/>
          </a:bodyPr>
          <a:lstStyle/>
          <a:p>
            <a:endParaRPr sz="1512" dirty="0"/>
          </a:p>
        </p:txBody>
      </p:sp>
      <p:pic>
        <p:nvPicPr>
          <p:cNvPr id="3" name="圖片 2">
            <a:extLst>
              <a:ext uri="{FF2B5EF4-FFF2-40B4-BE49-F238E27FC236}">
                <a16:creationId xmlns:a16="http://schemas.microsoft.com/office/drawing/2014/main" id="{F0D94FCF-13A1-FA7C-F80C-C22EB90B181D}"/>
              </a:ext>
            </a:extLst>
          </p:cNvPr>
          <p:cNvPicPr>
            <a:picLocks noChangeAspect="1"/>
          </p:cNvPicPr>
          <p:nvPr/>
        </p:nvPicPr>
        <p:blipFill rotWithShape="1">
          <a:blip r:embed="rId2"/>
          <a:srcRect l="12081" r="6434" b="49550"/>
          <a:stretch/>
        </p:blipFill>
        <p:spPr>
          <a:xfrm>
            <a:off x="424949" y="2661154"/>
            <a:ext cx="5313944" cy="3082028"/>
          </a:xfrm>
          <a:prstGeom prst="rect">
            <a:avLst/>
          </a:prstGeom>
        </p:spPr>
      </p:pic>
      <p:sp>
        <p:nvSpPr>
          <p:cNvPr id="5" name="Google Shape;3037;p45">
            <a:extLst>
              <a:ext uri="{FF2B5EF4-FFF2-40B4-BE49-F238E27FC236}">
                <a16:creationId xmlns:a16="http://schemas.microsoft.com/office/drawing/2014/main" id="{3F0F6A71-B643-1EDD-C7F1-F7A4DA340E33}"/>
              </a:ext>
            </a:extLst>
          </p:cNvPr>
          <p:cNvSpPr/>
          <p:nvPr/>
        </p:nvSpPr>
        <p:spPr>
          <a:xfrm>
            <a:off x="6211272" y="1425933"/>
            <a:ext cx="5744900" cy="5230078"/>
          </a:xfrm>
          <a:custGeom>
            <a:avLst/>
            <a:gdLst/>
            <a:ahLst/>
            <a:cxnLst/>
            <a:rect l="l" t="t" r="r" b="b"/>
            <a:pathLst>
              <a:path w="29408" h="20015" extrusionOk="0">
                <a:moveTo>
                  <a:pt x="10529" y="77"/>
                </a:moveTo>
                <a:cubicBezTo>
                  <a:pt x="10528" y="77"/>
                  <a:pt x="10527" y="77"/>
                  <a:pt x="10526" y="77"/>
                </a:cubicBezTo>
                <a:lnTo>
                  <a:pt x="10526" y="77"/>
                </a:lnTo>
                <a:cubicBezTo>
                  <a:pt x="10527" y="77"/>
                  <a:pt x="10528" y="77"/>
                  <a:pt x="10529" y="77"/>
                </a:cubicBezTo>
                <a:close/>
                <a:moveTo>
                  <a:pt x="3401" y="525"/>
                </a:moveTo>
                <a:cubicBezTo>
                  <a:pt x="3427" y="526"/>
                  <a:pt x="3454" y="526"/>
                  <a:pt x="3481" y="527"/>
                </a:cubicBezTo>
                <a:lnTo>
                  <a:pt x="3481" y="527"/>
                </a:lnTo>
                <a:cubicBezTo>
                  <a:pt x="3481" y="526"/>
                  <a:pt x="3482" y="525"/>
                  <a:pt x="3482" y="525"/>
                </a:cubicBezTo>
                <a:close/>
                <a:moveTo>
                  <a:pt x="244" y="1217"/>
                </a:moveTo>
                <a:lnTo>
                  <a:pt x="244" y="1400"/>
                </a:lnTo>
                <a:cubicBezTo>
                  <a:pt x="224" y="1400"/>
                  <a:pt x="203" y="1339"/>
                  <a:pt x="203" y="1217"/>
                </a:cubicBezTo>
                <a:close/>
                <a:moveTo>
                  <a:pt x="40" y="8345"/>
                </a:moveTo>
                <a:lnTo>
                  <a:pt x="40" y="8345"/>
                </a:lnTo>
                <a:cubicBezTo>
                  <a:pt x="40" y="8350"/>
                  <a:pt x="41" y="8352"/>
                  <a:pt x="41" y="8352"/>
                </a:cubicBezTo>
                <a:cubicBezTo>
                  <a:pt x="41" y="8352"/>
                  <a:pt x="42" y="8352"/>
                  <a:pt x="42" y="8351"/>
                </a:cubicBezTo>
                <a:lnTo>
                  <a:pt x="42" y="8351"/>
                </a:lnTo>
                <a:cubicBezTo>
                  <a:pt x="41" y="8349"/>
                  <a:pt x="41" y="8347"/>
                  <a:pt x="40" y="8345"/>
                </a:cubicBezTo>
                <a:close/>
                <a:moveTo>
                  <a:pt x="29282" y="12498"/>
                </a:moveTo>
                <a:cubicBezTo>
                  <a:pt x="29283" y="12513"/>
                  <a:pt x="29284" y="12527"/>
                  <a:pt x="29285" y="12540"/>
                </a:cubicBezTo>
                <a:lnTo>
                  <a:pt x="29285" y="12500"/>
                </a:lnTo>
                <a:cubicBezTo>
                  <a:pt x="29284" y="12498"/>
                  <a:pt x="29283" y="12498"/>
                  <a:pt x="29282" y="12498"/>
                </a:cubicBezTo>
                <a:close/>
                <a:moveTo>
                  <a:pt x="285" y="13009"/>
                </a:moveTo>
                <a:lnTo>
                  <a:pt x="285" y="13233"/>
                </a:lnTo>
                <a:cubicBezTo>
                  <a:pt x="264" y="13192"/>
                  <a:pt x="244" y="13131"/>
                  <a:pt x="244" y="13090"/>
                </a:cubicBezTo>
                <a:lnTo>
                  <a:pt x="285" y="13009"/>
                </a:lnTo>
                <a:close/>
                <a:moveTo>
                  <a:pt x="396" y="17565"/>
                </a:moveTo>
                <a:cubicBezTo>
                  <a:pt x="400" y="17565"/>
                  <a:pt x="403" y="17567"/>
                  <a:pt x="407" y="17571"/>
                </a:cubicBezTo>
                <a:cubicBezTo>
                  <a:pt x="407" y="17672"/>
                  <a:pt x="407" y="17774"/>
                  <a:pt x="407" y="17856"/>
                </a:cubicBezTo>
                <a:lnTo>
                  <a:pt x="366" y="17632"/>
                </a:lnTo>
                <a:cubicBezTo>
                  <a:pt x="366" y="17598"/>
                  <a:pt x="380" y="17565"/>
                  <a:pt x="396" y="17565"/>
                </a:cubicBezTo>
                <a:close/>
                <a:moveTo>
                  <a:pt x="354" y="17925"/>
                </a:moveTo>
                <a:cubicBezTo>
                  <a:pt x="358" y="17964"/>
                  <a:pt x="363" y="18004"/>
                  <a:pt x="369" y="18045"/>
                </a:cubicBezTo>
                <a:lnTo>
                  <a:pt x="369" y="18045"/>
                </a:lnTo>
                <a:cubicBezTo>
                  <a:pt x="372" y="17985"/>
                  <a:pt x="364" y="17951"/>
                  <a:pt x="354" y="17925"/>
                </a:cubicBezTo>
                <a:close/>
                <a:moveTo>
                  <a:pt x="366" y="18507"/>
                </a:moveTo>
                <a:lnTo>
                  <a:pt x="366" y="18507"/>
                </a:lnTo>
                <a:cubicBezTo>
                  <a:pt x="365" y="18509"/>
                  <a:pt x="363" y="18511"/>
                  <a:pt x="361" y="18514"/>
                </a:cubicBezTo>
                <a:lnTo>
                  <a:pt x="361" y="18514"/>
                </a:lnTo>
                <a:cubicBezTo>
                  <a:pt x="363" y="18513"/>
                  <a:pt x="365" y="18511"/>
                  <a:pt x="366" y="18507"/>
                </a:cubicBezTo>
                <a:close/>
                <a:moveTo>
                  <a:pt x="285" y="17917"/>
                </a:moveTo>
                <a:lnTo>
                  <a:pt x="285" y="17917"/>
                </a:lnTo>
                <a:cubicBezTo>
                  <a:pt x="305" y="18120"/>
                  <a:pt x="346" y="18304"/>
                  <a:pt x="366" y="18507"/>
                </a:cubicBezTo>
                <a:lnTo>
                  <a:pt x="387" y="18650"/>
                </a:lnTo>
                <a:cubicBezTo>
                  <a:pt x="461" y="18545"/>
                  <a:pt x="404" y="18287"/>
                  <a:pt x="369" y="18045"/>
                </a:cubicBezTo>
                <a:lnTo>
                  <a:pt x="369" y="18045"/>
                </a:lnTo>
                <a:cubicBezTo>
                  <a:pt x="368" y="18055"/>
                  <a:pt x="368" y="18067"/>
                  <a:pt x="366" y="18080"/>
                </a:cubicBezTo>
                <a:cubicBezTo>
                  <a:pt x="326" y="18039"/>
                  <a:pt x="305" y="17978"/>
                  <a:pt x="285" y="17917"/>
                </a:cubicBezTo>
                <a:close/>
                <a:moveTo>
                  <a:pt x="305" y="18304"/>
                </a:moveTo>
                <a:cubicBezTo>
                  <a:pt x="305" y="18436"/>
                  <a:pt x="312" y="18567"/>
                  <a:pt x="330" y="18695"/>
                </a:cubicBezTo>
                <a:lnTo>
                  <a:pt x="330" y="18695"/>
                </a:lnTo>
                <a:cubicBezTo>
                  <a:pt x="322" y="18591"/>
                  <a:pt x="344" y="18536"/>
                  <a:pt x="361" y="18514"/>
                </a:cubicBezTo>
                <a:lnTo>
                  <a:pt x="361" y="18514"/>
                </a:lnTo>
                <a:cubicBezTo>
                  <a:pt x="361" y="18514"/>
                  <a:pt x="360" y="18514"/>
                  <a:pt x="360" y="18514"/>
                </a:cubicBezTo>
                <a:cubicBezTo>
                  <a:pt x="341" y="18514"/>
                  <a:pt x="323" y="18376"/>
                  <a:pt x="305" y="18304"/>
                </a:cubicBezTo>
                <a:close/>
                <a:moveTo>
                  <a:pt x="330" y="18695"/>
                </a:moveTo>
                <a:cubicBezTo>
                  <a:pt x="333" y="18724"/>
                  <a:pt x="338" y="18756"/>
                  <a:pt x="346" y="18792"/>
                </a:cubicBezTo>
                <a:cubicBezTo>
                  <a:pt x="346" y="18813"/>
                  <a:pt x="351" y="18829"/>
                  <a:pt x="357" y="18841"/>
                </a:cubicBezTo>
                <a:lnTo>
                  <a:pt x="357" y="18841"/>
                </a:lnTo>
                <a:cubicBezTo>
                  <a:pt x="346" y="18793"/>
                  <a:pt x="338" y="18744"/>
                  <a:pt x="330" y="18695"/>
                </a:cubicBezTo>
                <a:close/>
                <a:moveTo>
                  <a:pt x="357" y="18841"/>
                </a:moveTo>
                <a:lnTo>
                  <a:pt x="357" y="18841"/>
                </a:lnTo>
                <a:cubicBezTo>
                  <a:pt x="365" y="18880"/>
                  <a:pt x="375" y="18918"/>
                  <a:pt x="387" y="18955"/>
                </a:cubicBezTo>
                <a:lnTo>
                  <a:pt x="387" y="18854"/>
                </a:lnTo>
                <a:cubicBezTo>
                  <a:pt x="387" y="18859"/>
                  <a:pt x="384" y="18861"/>
                  <a:pt x="380" y="18861"/>
                </a:cubicBezTo>
                <a:cubicBezTo>
                  <a:pt x="374" y="18861"/>
                  <a:pt x="364" y="18854"/>
                  <a:pt x="357" y="18841"/>
                </a:cubicBezTo>
                <a:close/>
                <a:moveTo>
                  <a:pt x="18918" y="19158"/>
                </a:moveTo>
                <a:cubicBezTo>
                  <a:pt x="18905" y="19158"/>
                  <a:pt x="18892" y="19159"/>
                  <a:pt x="18879" y="19159"/>
                </a:cubicBezTo>
                <a:lnTo>
                  <a:pt x="18940" y="19159"/>
                </a:lnTo>
                <a:cubicBezTo>
                  <a:pt x="18932" y="19159"/>
                  <a:pt x="18925" y="19158"/>
                  <a:pt x="18918" y="19158"/>
                </a:cubicBezTo>
                <a:close/>
                <a:moveTo>
                  <a:pt x="9594" y="19342"/>
                </a:moveTo>
                <a:cubicBezTo>
                  <a:pt x="9599" y="19349"/>
                  <a:pt x="9605" y="19355"/>
                  <a:pt x="9612" y="19363"/>
                </a:cubicBezTo>
                <a:cubicBezTo>
                  <a:pt x="9612" y="19346"/>
                  <a:pt x="9599" y="19343"/>
                  <a:pt x="9594" y="19342"/>
                </a:cubicBezTo>
                <a:close/>
                <a:moveTo>
                  <a:pt x="16811" y="19503"/>
                </a:moveTo>
                <a:lnTo>
                  <a:pt x="16811" y="19503"/>
                </a:lnTo>
                <a:cubicBezTo>
                  <a:pt x="16808" y="19504"/>
                  <a:pt x="16804" y="19504"/>
                  <a:pt x="16801" y="19505"/>
                </a:cubicBezTo>
                <a:cubicBezTo>
                  <a:pt x="16805" y="19504"/>
                  <a:pt x="16808" y="19504"/>
                  <a:pt x="16811" y="19503"/>
                </a:cubicBezTo>
                <a:close/>
                <a:moveTo>
                  <a:pt x="24623" y="19523"/>
                </a:moveTo>
                <a:cubicBezTo>
                  <a:pt x="24611" y="19523"/>
                  <a:pt x="24597" y="19524"/>
                  <a:pt x="24581" y="19526"/>
                </a:cubicBezTo>
                <a:cubicBezTo>
                  <a:pt x="24594" y="19526"/>
                  <a:pt x="24609" y="19525"/>
                  <a:pt x="24623" y="19523"/>
                </a:cubicBezTo>
                <a:close/>
                <a:moveTo>
                  <a:pt x="1690" y="19566"/>
                </a:moveTo>
                <a:cubicBezTo>
                  <a:pt x="1750" y="19590"/>
                  <a:pt x="1816" y="19600"/>
                  <a:pt x="1886" y="19600"/>
                </a:cubicBezTo>
                <a:cubicBezTo>
                  <a:pt x="1893" y="19600"/>
                  <a:pt x="1900" y="19600"/>
                  <a:pt x="1907" y="19600"/>
                </a:cubicBezTo>
                <a:lnTo>
                  <a:pt x="1907" y="19600"/>
                </a:lnTo>
                <a:lnTo>
                  <a:pt x="1955" y="19607"/>
                </a:lnTo>
                <a:lnTo>
                  <a:pt x="1940" y="19598"/>
                </a:lnTo>
                <a:lnTo>
                  <a:pt x="1940" y="19598"/>
                </a:lnTo>
                <a:cubicBezTo>
                  <a:pt x="1929" y="19599"/>
                  <a:pt x="1918" y="19599"/>
                  <a:pt x="1907" y="19600"/>
                </a:cubicBezTo>
                <a:lnTo>
                  <a:pt x="1907" y="19600"/>
                </a:lnTo>
                <a:lnTo>
                  <a:pt x="1690" y="19566"/>
                </a:lnTo>
                <a:close/>
                <a:moveTo>
                  <a:pt x="14840" y="19607"/>
                </a:moveTo>
                <a:cubicBezTo>
                  <a:pt x="14849" y="19608"/>
                  <a:pt x="14961" y="19610"/>
                  <a:pt x="15030" y="19627"/>
                </a:cubicBezTo>
                <a:lnTo>
                  <a:pt x="14785" y="19627"/>
                </a:lnTo>
                <a:cubicBezTo>
                  <a:pt x="14766" y="19627"/>
                  <a:pt x="14784" y="19609"/>
                  <a:pt x="14840" y="19607"/>
                </a:cubicBezTo>
                <a:close/>
                <a:moveTo>
                  <a:pt x="27862" y="0"/>
                </a:moveTo>
                <a:cubicBezTo>
                  <a:pt x="27783" y="0"/>
                  <a:pt x="27707" y="5"/>
                  <a:pt x="27636" y="15"/>
                </a:cubicBezTo>
                <a:cubicBezTo>
                  <a:pt x="27330" y="36"/>
                  <a:pt x="27045" y="77"/>
                  <a:pt x="26740" y="117"/>
                </a:cubicBezTo>
                <a:cubicBezTo>
                  <a:pt x="26455" y="158"/>
                  <a:pt x="26170" y="199"/>
                  <a:pt x="25884" y="219"/>
                </a:cubicBezTo>
                <a:lnTo>
                  <a:pt x="25477" y="219"/>
                </a:lnTo>
                <a:cubicBezTo>
                  <a:pt x="25335" y="219"/>
                  <a:pt x="25192" y="199"/>
                  <a:pt x="25029" y="199"/>
                </a:cubicBezTo>
                <a:cubicBezTo>
                  <a:pt x="24669" y="199"/>
                  <a:pt x="24756" y="314"/>
                  <a:pt x="24465" y="314"/>
                </a:cubicBezTo>
                <a:cubicBezTo>
                  <a:pt x="24410" y="314"/>
                  <a:pt x="24342" y="310"/>
                  <a:pt x="24255" y="301"/>
                </a:cubicBezTo>
                <a:lnTo>
                  <a:pt x="24398" y="239"/>
                </a:lnTo>
                <a:lnTo>
                  <a:pt x="24398" y="239"/>
                </a:lnTo>
                <a:cubicBezTo>
                  <a:pt x="23542" y="301"/>
                  <a:pt x="22667" y="402"/>
                  <a:pt x="21811" y="565"/>
                </a:cubicBezTo>
                <a:cubicBezTo>
                  <a:pt x="21852" y="545"/>
                  <a:pt x="21893" y="525"/>
                  <a:pt x="21933" y="525"/>
                </a:cubicBezTo>
                <a:cubicBezTo>
                  <a:pt x="21811" y="525"/>
                  <a:pt x="21689" y="525"/>
                  <a:pt x="21567" y="565"/>
                </a:cubicBezTo>
                <a:cubicBezTo>
                  <a:pt x="21465" y="565"/>
                  <a:pt x="21384" y="586"/>
                  <a:pt x="21302" y="626"/>
                </a:cubicBezTo>
                <a:cubicBezTo>
                  <a:pt x="21180" y="626"/>
                  <a:pt x="21261" y="586"/>
                  <a:pt x="21200" y="586"/>
                </a:cubicBezTo>
                <a:cubicBezTo>
                  <a:pt x="21179" y="583"/>
                  <a:pt x="21158" y="582"/>
                  <a:pt x="21135" y="582"/>
                </a:cubicBezTo>
                <a:cubicBezTo>
                  <a:pt x="21003" y="582"/>
                  <a:pt x="20853" y="618"/>
                  <a:pt x="20750" y="618"/>
                </a:cubicBezTo>
                <a:cubicBezTo>
                  <a:pt x="20719" y="618"/>
                  <a:pt x="20692" y="614"/>
                  <a:pt x="20671" y="606"/>
                </a:cubicBezTo>
                <a:cubicBezTo>
                  <a:pt x="20650" y="606"/>
                  <a:pt x="20712" y="606"/>
                  <a:pt x="20752" y="586"/>
                </a:cubicBezTo>
                <a:lnTo>
                  <a:pt x="20467" y="586"/>
                </a:lnTo>
                <a:cubicBezTo>
                  <a:pt x="20365" y="586"/>
                  <a:pt x="20284" y="586"/>
                  <a:pt x="20325" y="626"/>
                </a:cubicBezTo>
                <a:cubicBezTo>
                  <a:pt x="20060" y="606"/>
                  <a:pt x="19775" y="586"/>
                  <a:pt x="19510" y="545"/>
                </a:cubicBezTo>
                <a:cubicBezTo>
                  <a:pt x="19486" y="550"/>
                  <a:pt x="19460" y="552"/>
                  <a:pt x="19432" y="552"/>
                </a:cubicBezTo>
                <a:cubicBezTo>
                  <a:pt x="19282" y="552"/>
                  <a:pt x="19081" y="489"/>
                  <a:pt x="18978" y="489"/>
                </a:cubicBezTo>
                <a:cubicBezTo>
                  <a:pt x="18951" y="489"/>
                  <a:pt x="18930" y="493"/>
                  <a:pt x="18919" y="504"/>
                </a:cubicBezTo>
                <a:cubicBezTo>
                  <a:pt x="18938" y="450"/>
                  <a:pt x="18501" y="379"/>
                  <a:pt x="18262" y="379"/>
                </a:cubicBezTo>
                <a:cubicBezTo>
                  <a:pt x="18234" y="379"/>
                  <a:pt x="18208" y="380"/>
                  <a:pt x="18186" y="382"/>
                </a:cubicBezTo>
                <a:cubicBezTo>
                  <a:pt x="18247" y="362"/>
                  <a:pt x="18003" y="321"/>
                  <a:pt x="18084" y="301"/>
                </a:cubicBezTo>
                <a:cubicBezTo>
                  <a:pt x="17955" y="289"/>
                  <a:pt x="17832" y="277"/>
                  <a:pt x="17760" y="277"/>
                </a:cubicBezTo>
                <a:cubicBezTo>
                  <a:pt x="17707" y="277"/>
                  <a:pt x="17680" y="283"/>
                  <a:pt x="17697" y="301"/>
                </a:cubicBezTo>
                <a:cubicBezTo>
                  <a:pt x="17290" y="158"/>
                  <a:pt x="16842" y="280"/>
                  <a:pt x="16618" y="138"/>
                </a:cubicBezTo>
                <a:lnTo>
                  <a:pt x="14724" y="138"/>
                </a:lnTo>
                <a:cubicBezTo>
                  <a:pt x="14731" y="110"/>
                  <a:pt x="14808" y="104"/>
                  <a:pt x="14907" y="104"/>
                </a:cubicBezTo>
                <a:cubicBezTo>
                  <a:pt x="15005" y="104"/>
                  <a:pt x="15126" y="110"/>
                  <a:pt x="15220" y="110"/>
                </a:cubicBezTo>
                <a:cubicBezTo>
                  <a:pt x="15315" y="110"/>
                  <a:pt x="15383" y="104"/>
                  <a:pt x="15376" y="77"/>
                </a:cubicBezTo>
                <a:cubicBezTo>
                  <a:pt x="14933" y="77"/>
                  <a:pt x="14639" y="111"/>
                  <a:pt x="14279" y="111"/>
                </a:cubicBezTo>
                <a:cubicBezTo>
                  <a:pt x="14159" y="111"/>
                  <a:pt x="14032" y="107"/>
                  <a:pt x="13889" y="97"/>
                </a:cubicBezTo>
                <a:cubicBezTo>
                  <a:pt x="13746" y="97"/>
                  <a:pt x="13971" y="77"/>
                  <a:pt x="14032" y="56"/>
                </a:cubicBezTo>
                <a:lnTo>
                  <a:pt x="14032" y="56"/>
                </a:lnTo>
                <a:cubicBezTo>
                  <a:pt x="13911" y="60"/>
                  <a:pt x="13791" y="62"/>
                  <a:pt x="13673" y="62"/>
                </a:cubicBezTo>
                <a:cubicBezTo>
                  <a:pt x="13349" y="62"/>
                  <a:pt x="13034" y="50"/>
                  <a:pt x="12730" y="50"/>
                </a:cubicBezTo>
                <a:cubicBezTo>
                  <a:pt x="12638" y="50"/>
                  <a:pt x="12546" y="51"/>
                  <a:pt x="12456" y="54"/>
                </a:cubicBezTo>
                <a:lnTo>
                  <a:pt x="12456" y="54"/>
                </a:lnTo>
                <a:cubicBezTo>
                  <a:pt x="12476" y="52"/>
                  <a:pt x="12493" y="47"/>
                  <a:pt x="12504" y="36"/>
                </a:cubicBezTo>
                <a:cubicBezTo>
                  <a:pt x="12402" y="36"/>
                  <a:pt x="12280" y="36"/>
                  <a:pt x="12280" y="56"/>
                </a:cubicBezTo>
                <a:lnTo>
                  <a:pt x="12382" y="56"/>
                </a:lnTo>
                <a:cubicBezTo>
                  <a:pt x="12533" y="113"/>
                  <a:pt x="12074" y="152"/>
                  <a:pt x="11988" y="190"/>
                </a:cubicBezTo>
                <a:lnTo>
                  <a:pt x="11988" y="190"/>
                </a:lnTo>
                <a:cubicBezTo>
                  <a:pt x="12096" y="101"/>
                  <a:pt x="11474" y="154"/>
                  <a:pt x="11730" y="36"/>
                </a:cubicBezTo>
                <a:cubicBezTo>
                  <a:pt x="11669" y="36"/>
                  <a:pt x="11588" y="56"/>
                  <a:pt x="11608" y="77"/>
                </a:cubicBezTo>
                <a:cubicBezTo>
                  <a:pt x="11506" y="77"/>
                  <a:pt x="11466" y="56"/>
                  <a:pt x="11567" y="36"/>
                </a:cubicBezTo>
                <a:lnTo>
                  <a:pt x="11567" y="36"/>
                </a:lnTo>
                <a:cubicBezTo>
                  <a:pt x="11201" y="56"/>
                  <a:pt x="11343" y="97"/>
                  <a:pt x="11017" y="97"/>
                </a:cubicBezTo>
                <a:cubicBezTo>
                  <a:pt x="11017" y="77"/>
                  <a:pt x="11079" y="56"/>
                  <a:pt x="11119" y="36"/>
                </a:cubicBezTo>
                <a:lnTo>
                  <a:pt x="11119" y="36"/>
                </a:lnTo>
                <a:cubicBezTo>
                  <a:pt x="10967" y="82"/>
                  <a:pt x="10814" y="105"/>
                  <a:pt x="10661" y="105"/>
                </a:cubicBezTo>
                <a:cubicBezTo>
                  <a:pt x="10610" y="105"/>
                  <a:pt x="10559" y="102"/>
                  <a:pt x="10508" y="97"/>
                </a:cubicBezTo>
                <a:cubicBezTo>
                  <a:pt x="10508" y="97"/>
                  <a:pt x="10508" y="78"/>
                  <a:pt x="10526" y="77"/>
                </a:cubicBezTo>
                <a:lnTo>
                  <a:pt x="10526" y="77"/>
                </a:lnTo>
                <a:cubicBezTo>
                  <a:pt x="10079" y="97"/>
                  <a:pt x="9754" y="178"/>
                  <a:pt x="9246" y="178"/>
                </a:cubicBezTo>
                <a:cubicBezTo>
                  <a:pt x="9388" y="97"/>
                  <a:pt x="9062" y="158"/>
                  <a:pt x="9022" y="97"/>
                </a:cubicBezTo>
                <a:lnTo>
                  <a:pt x="8757" y="138"/>
                </a:lnTo>
                <a:lnTo>
                  <a:pt x="8859" y="158"/>
                </a:lnTo>
                <a:cubicBezTo>
                  <a:pt x="8614" y="178"/>
                  <a:pt x="8411" y="239"/>
                  <a:pt x="8187" y="239"/>
                </a:cubicBezTo>
                <a:lnTo>
                  <a:pt x="8370" y="199"/>
                </a:lnTo>
                <a:lnTo>
                  <a:pt x="8370" y="199"/>
                </a:lnTo>
                <a:lnTo>
                  <a:pt x="7922" y="239"/>
                </a:lnTo>
                <a:lnTo>
                  <a:pt x="8166" y="239"/>
                </a:lnTo>
                <a:cubicBezTo>
                  <a:pt x="7922" y="280"/>
                  <a:pt x="8207" y="321"/>
                  <a:pt x="7881" y="321"/>
                </a:cubicBezTo>
                <a:cubicBezTo>
                  <a:pt x="7820" y="331"/>
                  <a:pt x="7754" y="336"/>
                  <a:pt x="7688" y="336"/>
                </a:cubicBezTo>
                <a:cubicBezTo>
                  <a:pt x="7622" y="336"/>
                  <a:pt x="7555" y="331"/>
                  <a:pt x="7494" y="321"/>
                </a:cubicBezTo>
                <a:cubicBezTo>
                  <a:pt x="7372" y="362"/>
                  <a:pt x="7229" y="402"/>
                  <a:pt x="7087" y="402"/>
                </a:cubicBezTo>
                <a:cubicBezTo>
                  <a:pt x="7046" y="382"/>
                  <a:pt x="7128" y="321"/>
                  <a:pt x="7087" y="321"/>
                </a:cubicBezTo>
                <a:cubicBezTo>
                  <a:pt x="6965" y="382"/>
                  <a:pt x="6517" y="382"/>
                  <a:pt x="6374" y="443"/>
                </a:cubicBezTo>
                <a:cubicBezTo>
                  <a:pt x="6415" y="423"/>
                  <a:pt x="6415" y="402"/>
                  <a:pt x="6394" y="402"/>
                </a:cubicBezTo>
                <a:lnTo>
                  <a:pt x="6313" y="443"/>
                </a:lnTo>
                <a:cubicBezTo>
                  <a:pt x="6191" y="443"/>
                  <a:pt x="6170" y="443"/>
                  <a:pt x="6191" y="402"/>
                </a:cubicBezTo>
                <a:lnTo>
                  <a:pt x="6191" y="402"/>
                </a:lnTo>
                <a:cubicBezTo>
                  <a:pt x="5893" y="420"/>
                  <a:pt x="6198" y="468"/>
                  <a:pt x="6030" y="468"/>
                </a:cubicBezTo>
                <a:cubicBezTo>
                  <a:pt x="6002" y="468"/>
                  <a:pt x="5963" y="466"/>
                  <a:pt x="5906" y="463"/>
                </a:cubicBezTo>
                <a:cubicBezTo>
                  <a:pt x="5926" y="463"/>
                  <a:pt x="5926" y="463"/>
                  <a:pt x="5987" y="443"/>
                </a:cubicBezTo>
                <a:cubicBezTo>
                  <a:pt x="5580" y="443"/>
                  <a:pt x="5193" y="525"/>
                  <a:pt x="4826" y="525"/>
                </a:cubicBezTo>
                <a:cubicBezTo>
                  <a:pt x="4704" y="463"/>
                  <a:pt x="5152" y="504"/>
                  <a:pt x="5030" y="443"/>
                </a:cubicBezTo>
                <a:lnTo>
                  <a:pt x="5030" y="443"/>
                </a:lnTo>
                <a:cubicBezTo>
                  <a:pt x="4578" y="493"/>
                  <a:pt x="4125" y="530"/>
                  <a:pt x="3684" y="530"/>
                </a:cubicBezTo>
                <a:cubicBezTo>
                  <a:pt x="3616" y="530"/>
                  <a:pt x="3548" y="529"/>
                  <a:pt x="3481" y="527"/>
                </a:cubicBezTo>
                <a:lnTo>
                  <a:pt x="3481" y="527"/>
                </a:lnTo>
                <a:cubicBezTo>
                  <a:pt x="3465" y="550"/>
                  <a:pt x="3436" y="559"/>
                  <a:pt x="3397" y="559"/>
                </a:cubicBezTo>
                <a:cubicBezTo>
                  <a:pt x="3292" y="559"/>
                  <a:pt x="3116" y="498"/>
                  <a:pt x="2944" y="498"/>
                </a:cubicBezTo>
                <a:cubicBezTo>
                  <a:pt x="2920" y="498"/>
                  <a:pt x="2897" y="499"/>
                  <a:pt x="2873" y="501"/>
                </a:cubicBezTo>
                <a:lnTo>
                  <a:pt x="2873" y="501"/>
                </a:lnTo>
                <a:cubicBezTo>
                  <a:pt x="2910" y="491"/>
                  <a:pt x="2925" y="459"/>
                  <a:pt x="2918" y="459"/>
                </a:cubicBezTo>
                <a:cubicBezTo>
                  <a:pt x="2917" y="459"/>
                  <a:pt x="2915" y="461"/>
                  <a:pt x="2912" y="463"/>
                </a:cubicBezTo>
                <a:cubicBezTo>
                  <a:pt x="2698" y="453"/>
                  <a:pt x="2484" y="448"/>
                  <a:pt x="2270" y="448"/>
                </a:cubicBezTo>
                <a:cubicBezTo>
                  <a:pt x="2057" y="448"/>
                  <a:pt x="1843" y="453"/>
                  <a:pt x="1629" y="463"/>
                </a:cubicBezTo>
                <a:lnTo>
                  <a:pt x="1710" y="443"/>
                </a:lnTo>
                <a:cubicBezTo>
                  <a:pt x="1598" y="423"/>
                  <a:pt x="1456" y="418"/>
                  <a:pt x="1313" y="418"/>
                </a:cubicBezTo>
                <a:cubicBezTo>
                  <a:pt x="1171" y="418"/>
                  <a:pt x="1028" y="423"/>
                  <a:pt x="916" y="423"/>
                </a:cubicBezTo>
                <a:cubicBezTo>
                  <a:pt x="855" y="443"/>
                  <a:pt x="712" y="443"/>
                  <a:pt x="794" y="463"/>
                </a:cubicBezTo>
                <a:cubicBezTo>
                  <a:pt x="712" y="463"/>
                  <a:pt x="631" y="443"/>
                  <a:pt x="550" y="443"/>
                </a:cubicBezTo>
                <a:lnTo>
                  <a:pt x="183" y="443"/>
                </a:lnTo>
                <a:cubicBezTo>
                  <a:pt x="183" y="565"/>
                  <a:pt x="183" y="687"/>
                  <a:pt x="163" y="789"/>
                </a:cubicBezTo>
                <a:cubicBezTo>
                  <a:pt x="163" y="912"/>
                  <a:pt x="163" y="952"/>
                  <a:pt x="163" y="1054"/>
                </a:cubicBezTo>
                <a:cubicBezTo>
                  <a:pt x="183" y="1360"/>
                  <a:pt x="163" y="1685"/>
                  <a:pt x="102" y="1991"/>
                </a:cubicBezTo>
                <a:cubicBezTo>
                  <a:pt x="102" y="1940"/>
                  <a:pt x="102" y="1859"/>
                  <a:pt x="89" y="1859"/>
                </a:cubicBezTo>
                <a:cubicBezTo>
                  <a:pt x="87" y="1859"/>
                  <a:pt x="84" y="1862"/>
                  <a:pt x="81" y="1869"/>
                </a:cubicBezTo>
                <a:lnTo>
                  <a:pt x="81" y="2419"/>
                </a:lnTo>
                <a:cubicBezTo>
                  <a:pt x="122" y="2378"/>
                  <a:pt x="122" y="2337"/>
                  <a:pt x="142" y="2235"/>
                </a:cubicBezTo>
                <a:cubicBezTo>
                  <a:pt x="163" y="2337"/>
                  <a:pt x="183" y="2459"/>
                  <a:pt x="183" y="2581"/>
                </a:cubicBezTo>
                <a:cubicBezTo>
                  <a:pt x="177" y="2505"/>
                  <a:pt x="166" y="2476"/>
                  <a:pt x="154" y="2476"/>
                </a:cubicBezTo>
                <a:cubicBezTo>
                  <a:pt x="128" y="2476"/>
                  <a:pt x="95" y="2613"/>
                  <a:pt x="81" y="2683"/>
                </a:cubicBezTo>
                <a:cubicBezTo>
                  <a:pt x="85" y="2679"/>
                  <a:pt x="89" y="2677"/>
                  <a:pt x="92" y="2677"/>
                </a:cubicBezTo>
                <a:cubicBezTo>
                  <a:pt x="100" y="2677"/>
                  <a:pt x="103" y="2689"/>
                  <a:pt x="111" y="2689"/>
                </a:cubicBezTo>
                <a:cubicBezTo>
                  <a:pt x="114" y="2689"/>
                  <a:pt x="118" y="2688"/>
                  <a:pt x="122" y="2683"/>
                </a:cubicBezTo>
                <a:lnTo>
                  <a:pt x="122" y="2683"/>
                </a:lnTo>
                <a:cubicBezTo>
                  <a:pt x="40" y="2948"/>
                  <a:pt x="203" y="2724"/>
                  <a:pt x="122" y="3111"/>
                </a:cubicBezTo>
                <a:lnTo>
                  <a:pt x="102" y="3091"/>
                </a:lnTo>
                <a:lnTo>
                  <a:pt x="102" y="3091"/>
                </a:lnTo>
                <a:cubicBezTo>
                  <a:pt x="102" y="3233"/>
                  <a:pt x="244" y="6390"/>
                  <a:pt x="224" y="6532"/>
                </a:cubicBezTo>
                <a:cubicBezTo>
                  <a:pt x="218" y="6540"/>
                  <a:pt x="214" y="6544"/>
                  <a:pt x="211" y="6544"/>
                </a:cubicBezTo>
                <a:cubicBezTo>
                  <a:pt x="187" y="6544"/>
                  <a:pt x="198" y="6387"/>
                  <a:pt x="163" y="6369"/>
                </a:cubicBezTo>
                <a:lnTo>
                  <a:pt x="163" y="6369"/>
                </a:lnTo>
                <a:cubicBezTo>
                  <a:pt x="203" y="6573"/>
                  <a:pt x="203" y="6797"/>
                  <a:pt x="183" y="7001"/>
                </a:cubicBezTo>
                <a:cubicBezTo>
                  <a:pt x="183" y="6899"/>
                  <a:pt x="183" y="6777"/>
                  <a:pt x="183" y="6675"/>
                </a:cubicBezTo>
                <a:cubicBezTo>
                  <a:pt x="142" y="6797"/>
                  <a:pt x="122" y="6940"/>
                  <a:pt x="122" y="7082"/>
                </a:cubicBezTo>
                <a:lnTo>
                  <a:pt x="122" y="7062"/>
                </a:lnTo>
                <a:lnTo>
                  <a:pt x="81" y="7428"/>
                </a:lnTo>
                <a:lnTo>
                  <a:pt x="102" y="7327"/>
                </a:lnTo>
                <a:cubicBezTo>
                  <a:pt x="203" y="7591"/>
                  <a:pt x="102" y="7877"/>
                  <a:pt x="183" y="8243"/>
                </a:cubicBezTo>
                <a:cubicBezTo>
                  <a:pt x="152" y="8104"/>
                  <a:pt x="139" y="8062"/>
                  <a:pt x="131" y="8062"/>
                </a:cubicBezTo>
                <a:cubicBezTo>
                  <a:pt x="118" y="8062"/>
                  <a:pt x="119" y="8163"/>
                  <a:pt x="87" y="8163"/>
                </a:cubicBezTo>
                <a:cubicBezTo>
                  <a:pt x="85" y="8163"/>
                  <a:pt x="83" y="8162"/>
                  <a:pt x="81" y="8162"/>
                </a:cubicBezTo>
                <a:cubicBezTo>
                  <a:pt x="64" y="8230"/>
                  <a:pt x="47" y="8341"/>
                  <a:pt x="42" y="8351"/>
                </a:cubicBezTo>
                <a:lnTo>
                  <a:pt x="42" y="8351"/>
                </a:lnTo>
                <a:cubicBezTo>
                  <a:pt x="79" y="8511"/>
                  <a:pt x="0" y="8633"/>
                  <a:pt x="61" y="8874"/>
                </a:cubicBezTo>
                <a:cubicBezTo>
                  <a:pt x="42" y="8874"/>
                  <a:pt x="57" y="9023"/>
                  <a:pt x="31" y="9023"/>
                </a:cubicBezTo>
                <a:cubicBezTo>
                  <a:pt x="28" y="9023"/>
                  <a:pt x="24" y="9021"/>
                  <a:pt x="20" y="9017"/>
                </a:cubicBezTo>
                <a:lnTo>
                  <a:pt x="20" y="9017"/>
                </a:lnTo>
                <a:cubicBezTo>
                  <a:pt x="20" y="9081"/>
                  <a:pt x="22" y="9103"/>
                  <a:pt x="25" y="9103"/>
                </a:cubicBezTo>
                <a:cubicBezTo>
                  <a:pt x="31" y="9103"/>
                  <a:pt x="45" y="8975"/>
                  <a:pt x="59" y="8975"/>
                </a:cubicBezTo>
                <a:cubicBezTo>
                  <a:pt x="59" y="8975"/>
                  <a:pt x="60" y="8976"/>
                  <a:pt x="61" y="8976"/>
                </a:cubicBezTo>
                <a:cubicBezTo>
                  <a:pt x="102" y="9322"/>
                  <a:pt x="81" y="12825"/>
                  <a:pt x="163" y="13314"/>
                </a:cubicBezTo>
                <a:cubicBezTo>
                  <a:pt x="203" y="13701"/>
                  <a:pt x="264" y="13803"/>
                  <a:pt x="285" y="14129"/>
                </a:cubicBezTo>
                <a:cubicBezTo>
                  <a:pt x="285" y="14149"/>
                  <a:pt x="407" y="17224"/>
                  <a:pt x="407" y="17245"/>
                </a:cubicBezTo>
                <a:cubicBezTo>
                  <a:pt x="407" y="17246"/>
                  <a:pt x="406" y="17246"/>
                  <a:pt x="406" y="17246"/>
                </a:cubicBezTo>
                <a:cubicBezTo>
                  <a:pt x="383" y="17246"/>
                  <a:pt x="244" y="14089"/>
                  <a:pt x="244" y="14088"/>
                </a:cubicBezTo>
                <a:lnTo>
                  <a:pt x="244" y="14088"/>
                </a:lnTo>
                <a:cubicBezTo>
                  <a:pt x="224" y="14312"/>
                  <a:pt x="326" y="17489"/>
                  <a:pt x="366" y="17693"/>
                </a:cubicBezTo>
                <a:cubicBezTo>
                  <a:pt x="361" y="17682"/>
                  <a:pt x="355" y="17677"/>
                  <a:pt x="350" y="17677"/>
                </a:cubicBezTo>
                <a:cubicBezTo>
                  <a:pt x="335" y="17677"/>
                  <a:pt x="320" y="17715"/>
                  <a:pt x="305" y="17774"/>
                </a:cubicBezTo>
                <a:cubicBezTo>
                  <a:pt x="305" y="17860"/>
                  <a:pt x="335" y="17879"/>
                  <a:pt x="354" y="17925"/>
                </a:cubicBezTo>
                <a:lnTo>
                  <a:pt x="354" y="17925"/>
                </a:lnTo>
                <a:cubicBezTo>
                  <a:pt x="349" y="17880"/>
                  <a:pt x="346" y="17836"/>
                  <a:pt x="346" y="17795"/>
                </a:cubicBezTo>
                <a:lnTo>
                  <a:pt x="346" y="17795"/>
                </a:lnTo>
                <a:lnTo>
                  <a:pt x="407" y="17896"/>
                </a:lnTo>
                <a:cubicBezTo>
                  <a:pt x="427" y="18365"/>
                  <a:pt x="448" y="18813"/>
                  <a:pt x="448" y="19261"/>
                </a:cubicBezTo>
                <a:cubicBezTo>
                  <a:pt x="712" y="19261"/>
                  <a:pt x="998" y="19302"/>
                  <a:pt x="1242" y="19322"/>
                </a:cubicBezTo>
                <a:lnTo>
                  <a:pt x="1283" y="19322"/>
                </a:lnTo>
                <a:cubicBezTo>
                  <a:pt x="1262" y="19342"/>
                  <a:pt x="1242" y="19383"/>
                  <a:pt x="1222" y="19403"/>
                </a:cubicBezTo>
                <a:cubicBezTo>
                  <a:pt x="1201" y="19383"/>
                  <a:pt x="1181" y="19383"/>
                  <a:pt x="1140" y="19383"/>
                </a:cubicBezTo>
                <a:lnTo>
                  <a:pt x="1059" y="19444"/>
                </a:lnTo>
                <a:lnTo>
                  <a:pt x="1242" y="19444"/>
                </a:lnTo>
                <a:cubicBezTo>
                  <a:pt x="1262" y="19465"/>
                  <a:pt x="1344" y="19505"/>
                  <a:pt x="1527" y="19566"/>
                </a:cubicBezTo>
                <a:lnTo>
                  <a:pt x="1853" y="19546"/>
                </a:lnTo>
                <a:lnTo>
                  <a:pt x="1940" y="19598"/>
                </a:lnTo>
                <a:lnTo>
                  <a:pt x="1940" y="19598"/>
                </a:lnTo>
                <a:cubicBezTo>
                  <a:pt x="1972" y="19596"/>
                  <a:pt x="2004" y="19592"/>
                  <a:pt x="2036" y="19587"/>
                </a:cubicBezTo>
                <a:cubicBezTo>
                  <a:pt x="2077" y="19627"/>
                  <a:pt x="2118" y="19648"/>
                  <a:pt x="2158" y="19648"/>
                </a:cubicBezTo>
                <a:lnTo>
                  <a:pt x="2484" y="19627"/>
                </a:lnTo>
                <a:lnTo>
                  <a:pt x="2484" y="19627"/>
                </a:lnTo>
                <a:cubicBezTo>
                  <a:pt x="2505" y="19668"/>
                  <a:pt x="2321" y="19668"/>
                  <a:pt x="2525" y="19709"/>
                </a:cubicBezTo>
                <a:cubicBezTo>
                  <a:pt x="2688" y="19689"/>
                  <a:pt x="2403" y="19627"/>
                  <a:pt x="2647" y="19627"/>
                </a:cubicBezTo>
                <a:cubicBezTo>
                  <a:pt x="2790" y="19689"/>
                  <a:pt x="2749" y="19709"/>
                  <a:pt x="2912" y="19709"/>
                </a:cubicBezTo>
                <a:cubicBezTo>
                  <a:pt x="2932" y="19729"/>
                  <a:pt x="2912" y="19729"/>
                  <a:pt x="2831" y="19729"/>
                </a:cubicBezTo>
                <a:cubicBezTo>
                  <a:pt x="2946" y="19744"/>
                  <a:pt x="3071" y="19758"/>
                  <a:pt x="3192" y="19758"/>
                </a:cubicBezTo>
                <a:cubicBezTo>
                  <a:pt x="3242" y="19758"/>
                  <a:pt x="3292" y="19756"/>
                  <a:pt x="3340" y="19750"/>
                </a:cubicBezTo>
                <a:cubicBezTo>
                  <a:pt x="3482" y="19831"/>
                  <a:pt x="3869" y="19811"/>
                  <a:pt x="3849" y="19892"/>
                </a:cubicBezTo>
                <a:cubicBezTo>
                  <a:pt x="3991" y="19872"/>
                  <a:pt x="4134" y="19872"/>
                  <a:pt x="4276" y="19872"/>
                </a:cubicBezTo>
                <a:cubicBezTo>
                  <a:pt x="4012" y="19933"/>
                  <a:pt x="4826" y="19933"/>
                  <a:pt x="4745" y="20014"/>
                </a:cubicBezTo>
                <a:cubicBezTo>
                  <a:pt x="4847" y="19984"/>
                  <a:pt x="5025" y="19984"/>
                  <a:pt x="5223" y="19984"/>
                </a:cubicBezTo>
                <a:cubicBezTo>
                  <a:pt x="5422" y="19984"/>
                  <a:pt x="5641" y="19984"/>
                  <a:pt x="5824" y="19953"/>
                </a:cubicBezTo>
                <a:lnTo>
                  <a:pt x="5824" y="19953"/>
                </a:lnTo>
                <a:cubicBezTo>
                  <a:pt x="5784" y="19974"/>
                  <a:pt x="5763" y="19974"/>
                  <a:pt x="5722" y="19974"/>
                </a:cubicBezTo>
                <a:cubicBezTo>
                  <a:pt x="5926" y="19974"/>
                  <a:pt x="5987" y="19994"/>
                  <a:pt x="6109" y="20014"/>
                </a:cubicBezTo>
                <a:cubicBezTo>
                  <a:pt x="6130" y="19933"/>
                  <a:pt x="6435" y="19892"/>
                  <a:pt x="6598" y="19831"/>
                </a:cubicBezTo>
                <a:lnTo>
                  <a:pt x="6598" y="19831"/>
                </a:lnTo>
                <a:cubicBezTo>
                  <a:pt x="6863" y="19872"/>
                  <a:pt x="6456" y="19933"/>
                  <a:pt x="6557" y="19974"/>
                </a:cubicBezTo>
                <a:cubicBezTo>
                  <a:pt x="6537" y="19933"/>
                  <a:pt x="6965" y="19872"/>
                  <a:pt x="6863" y="19831"/>
                </a:cubicBezTo>
                <a:cubicBezTo>
                  <a:pt x="7067" y="19831"/>
                  <a:pt x="7026" y="19831"/>
                  <a:pt x="7128" y="19872"/>
                </a:cubicBezTo>
                <a:cubicBezTo>
                  <a:pt x="7148" y="19770"/>
                  <a:pt x="7291" y="19811"/>
                  <a:pt x="7433" y="19729"/>
                </a:cubicBezTo>
                <a:cubicBezTo>
                  <a:pt x="7464" y="19727"/>
                  <a:pt x="7489" y="19726"/>
                  <a:pt x="7510" y="19726"/>
                </a:cubicBezTo>
                <a:cubicBezTo>
                  <a:pt x="7601" y="19726"/>
                  <a:pt x="7595" y="19746"/>
                  <a:pt x="7628" y="19746"/>
                </a:cubicBezTo>
                <a:cubicBezTo>
                  <a:pt x="7649" y="19746"/>
                  <a:pt x="7687" y="19737"/>
                  <a:pt x="7779" y="19709"/>
                </a:cubicBezTo>
                <a:cubicBezTo>
                  <a:pt x="7922" y="19709"/>
                  <a:pt x="7678" y="19790"/>
                  <a:pt x="7678" y="19790"/>
                </a:cubicBezTo>
                <a:cubicBezTo>
                  <a:pt x="7963" y="19729"/>
                  <a:pt x="7800" y="19709"/>
                  <a:pt x="7861" y="19648"/>
                </a:cubicBezTo>
                <a:cubicBezTo>
                  <a:pt x="7965" y="19622"/>
                  <a:pt x="8020" y="19612"/>
                  <a:pt x="8049" y="19612"/>
                </a:cubicBezTo>
                <a:cubicBezTo>
                  <a:pt x="8111" y="19612"/>
                  <a:pt x="8063" y="19654"/>
                  <a:pt x="8146" y="19668"/>
                </a:cubicBezTo>
                <a:cubicBezTo>
                  <a:pt x="8309" y="19607"/>
                  <a:pt x="8492" y="19546"/>
                  <a:pt x="8655" y="19505"/>
                </a:cubicBezTo>
                <a:cubicBezTo>
                  <a:pt x="8675" y="19505"/>
                  <a:pt x="8696" y="19505"/>
                  <a:pt x="8655" y="19526"/>
                </a:cubicBezTo>
                <a:cubicBezTo>
                  <a:pt x="8879" y="19424"/>
                  <a:pt x="9327" y="19424"/>
                  <a:pt x="9592" y="19342"/>
                </a:cubicBezTo>
                <a:cubicBezTo>
                  <a:pt x="9592" y="19342"/>
                  <a:pt x="9593" y="19342"/>
                  <a:pt x="9594" y="19342"/>
                </a:cubicBezTo>
                <a:lnTo>
                  <a:pt x="9594" y="19342"/>
                </a:lnTo>
                <a:cubicBezTo>
                  <a:pt x="9572" y="19315"/>
                  <a:pt x="9572" y="19298"/>
                  <a:pt x="9572" y="19281"/>
                </a:cubicBezTo>
                <a:cubicBezTo>
                  <a:pt x="9653" y="19281"/>
                  <a:pt x="9734" y="19254"/>
                  <a:pt x="9792" y="19254"/>
                </a:cubicBezTo>
                <a:cubicBezTo>
                  <a:pt x="9820" y="19254"/>
                  <a:pt x="9843" y="19261"/>
                  <a:pt x="9857" y="19281"/>
                </a:cubicBezTo>
                <a:cubicBezTo>
                  <a:pt x="9816" y="19281"/>
                  <a:pt x="9775" y="19281"/>
                  <a:pt x="9734" y="19302"/>
                </a:cubicBezTo>
                <a:lnTo>
                  <a:pt x="9877" y="19281"/>
                </a:lnTo>
                <a:lnTo>
                  <a:pt x="9877" y="19281"/>
                </a:lnTo>
                <a:cubicBezTo>
                  <a:pt x="9999" y="19342"/>
                  <a:pt x="9694" y="19302"/>
                  <a:pt x="9694" y="19363"/>
                </a:cubicBezTo>
                <a:cubicBezTo>
                  <a:pt x="9958" y="19322"/>
                  <a:pt x="10203" y="19302"/>
                  <a:pt x="10468" y="19302"/>
                </a:cubicBezTo>
                <a:cubicBezTo>
                  <a:pt x="10508" y="19363"/>
                  <a:pt x="9999" y="19302"/>
                  <a:pt x="10264" y="19383"/>
                </a:cubicBezTo>
                <a:cubicBezTo>
                  <a:pt x="10162" y="19383"/>
                  <a:pt x="10060" y="19363"/>
                  <a:pt x="9958" y="19342"/>
                </a:cubicBezTo>
                <a:lnTo>
                  <a:pt x="9958" y="19342"/>
                </a:lnTo>
                <a:cubicBezTo>
                  <a:pt x="10070" y="19393"/>
                  <a:pt x="10020" y="19393"/>
                  <a:pt x="9969" y="19393"/>
                </a:cubicBezTo>
                <a:cubicBezTo>
                  <a:pt x="9918" y="19393"/>
                  <a:pt x="9867" y="19393"/>
                  <a:pt x="9979" y="19444"/>
                </a:cubicBezTo>
                <a:cubicBezTo>
                  <a:pt x="10071" y="19449"/>
                  <a:pt x="10146" y="19450"/>
                  <a:pt x="10210" y="19450"/>
                </a:cubicBezTo>
                <a:cubicBezTo>
                  <a:pt x="10326" y="19450"/>
                  <a:pt x="10411" y="19446"/>
                  <a:pt x="10510" y="19446"/>
                </a:cubicBezTo>
                <a:cubicBezTo>
                  <a:pt x="10601" y="19446"/>
                  <a:pt x="10704" y="19449"/>
                  <a:pt x="10855" y="19465"/>
                </a:cubicBezTo>
                <a:cubicBezTo>
                  <a:pt x="10956" y="19444"/>
                  <a:pt x="10834" y="19403"/>
                  <a:pt x="10916" y="19383"/>
                </a:cubicBezTo>
                <a:cubicBezTo>
                  <a:pt x="11494" y="19383"/>
                  <a:pt x="11379" y="19548"/>
                  <a:pt x="11746" y="19548"/>
                </a:cubicBezTo>
                <a:cubicBezTo>
                  <a:pt x="11766" y="19548"/>
                  <a:pt x="11788" y="19547"/>
                  <a:pt x="11812" y="19546"/>
                </a:cubicBezTo>
                <a:cubicBezTo>
                  <a:pt x="11895" y="19510"/>
                  <a:pt x="11991" y="19489"/>
                  <a:pt x="12086" y="19489"/>
                </a:cubicBezTo>
                <a:cubicBezTo>
                  <a:pt x="12154" y="19489"/>
                  <a:pt x="12220" y="19500"/>
                  <a:pt x="12280" y="19526"/>
                </a:cubicBezTo>
                <a:lnTo>
                  <a:pt x="12178" y="19587"/>
                </a:lnTo>
                <a:cubicBezTo>
                  <a:pt x="12241" y="19593"/>
                  <a:pt x="12289" y="19595"/>
                  <a:pt x="12329" y="19595"/>
                </a:cubicBezTo>
                <a:cubicBezTo>
                  <a:pt x="12469" y="19595"/>
                  <a:pt x="12494" y="19565"/>
                  <a:pt x="12581" y="19565"/>
                </a:cubicBezTo>
                <a:cubicBezTo>
                  <a:pt x="12632" y="19565"/>
                  <a:pt x="12704" y="19575"/>
                  <a:pt x="12830" y="19607"/>
                </a:cubicBezTo>
                <a:cubicBezTo>
                  <a:pt x="12813" y="19611"/>
                  <a:pt x="12789" y="19613"/>
                  <a:pt x="12763" y="19613"/>
                </a:cubicBezTo>
                <a:cubicBezTo>
                  <a:pt x="12693" y="19613"/>
                  <a:pt x="12604" y="19601"/>
                  <a:pt x="12581" y="19601"/>
                </a:cubicBezTo>
                <a:cubicBezTo>
                  <a:pt x="12573" y="19601"/>
                  <a:pt x="12573" y="19603"/>
                  <a:pt x="12586" y="19607"/>
                </a:cubicBezTo>
                <a:cubicBezTo>
                  <a:pt x="12664" y="19631"/>
                  <a:pt x="12713" y="19639"/>
                  <a:pt x="12750" y="19639"/>
                </a:cubicBezTo>
                <a:cubicBezTo>
                  <a:pt x="12826" y="19639"/>
                  <a:pt x="12845" y="19604"/>
                  <a:pt x="12942" y="19604"/>
                </a:cubicBezTo>
                <a:cubicBezTo>
                  <a:pt x="12957" y="19604"/>
                  <a:pt x="12974" y="19605"/>
                  <a:pt x="12993" y="19607"/>
                </a:cubicBezTo>
                <a:lnTo>
                  <a:pt x="13034" y="19668"/>
                </a:lnTo>
                <a:cubicBezTo>
                  <a:pt x="13268" y="19689"/>
                  <a:pt x="13502" y="19699"/>
                  <a:pt x="13736" y="19699"/>
                </a:cubicBezTo>
                <a:cubicBezTo>
                  <a:pt x="13971" y="19699"/>
                  <a:pt x="14205" y="19689"/>
                  <a:pt x="14439" y="19668"/>
                </a:cubicBezTo>
                <a:lnTo>
                  <a:pt x="14439" y="19668"/>
                </a:lnTo>
                <a:cubicBezTo>
                  <a:pt x="14419" y="19689"/>
                  <a:pt x="14337" y="19709"/>
                  <a:pt x="14439" y="19729"/>
                </a:cubicBezTo>
                <a:lnTo>
                  <a:pt x="16333" y="19587"/>
                </a:lnTo>
                <a:lnTo>
                  <a:pt x="16557" y="19526"/>
                </a:lnTo>
                <a:cubicBezTo>
                  <a:pt x="16598" y="19526"/>
                  <a:pt x="16659" y="19526"/>
                  <a:pt x="16598" y="19546"/>
                </a:cubicBezTo>
                <a:cubicBezTo>
                  <a:pt x="16822" y="19526"/>
                  <a:pt x="16598" y="19505"/>
                  <a:pt x="16720" y="19485"/>
                </a:cubicBezTo>
                <a:cubicBezTo>
                  <a:pt x="16751" y="19472"/>
                  <a:pt x="16779" y="19467"/>
                  <a:pt x="16800" y="19467"/>
                </a:cubicBezTo>
                <a:cubicBezTo>
                  <a:pt x="16843" y="19467"/>
                  <a:pt x="16856" y="19488"/>
                  <a:pt x="16811" y="19503"/>
                </a:cubicBezTo>
                <a:lnTo>
                  <a:pt x="16811" y="19503"/>
                </a:lnTo>
                <a:cubicBezTo>
                  <a:pt x="17317" y="19362"/>
                  <a:pt x="17823" y="19281"/>
                  <a:pt x="18349" y="19261"/>
                </a:cubicBezTo>
                <a:lnTo>
                  <a:pt x="18349" y="19261"/>
                </a:lnTo>
                <a:lnTo>
                  <a:pt x="18268" y="19281"/>
                </a:lnTo>
                <a:cubicBezTo>
                  <a:pt x="18572" y="19281"/>
                  <a:pt x="18628" y="19157"/>
                  <a:pt x="18882" y="19157"/>
                </a:cubicBezTo>
                <a:cubicBezTo>
                  <a:pt x="18894" y="19157"/>
                  <a:pt x="18906" y="19157"/>
                  <a:pt x="18918" y="19158"/>
                </a:cubicBezTo>
                <a:lnTo>
                  <a:pt x="18918" y="19158"/>
                </a:lnTo>
                <a:cubicBezTo>
                  <a:pt x="19263" y="19147"/>
                  <a:pt x="19620" y="19128"/>
                  <a:pt x="19955" y="19128"/>
                </a:cubicBezTo>
                <a:cubicBezTo>
                  <a:pt x="20304" y="19128"/>
                  <a:pt x="20630" y="19149"/>
                  <a:pt x="20895" y="19220"/>
                </a:cubicBezTo>
                <a:cubicBezTo>
                  <a:pt x="20913" y="19211"/>
                  <a:pt x="20942" y="19207"/>
                  <a:pt x="20978" y="19207"/>
                </a:cubicBezTo>
                <a:cubicBezTo>
                  <a:pt x="21120" y="19207"/>
                  <a:pt x="21371" y="19263"/>
                  <a:pt x="21530" y="19263"/>
                </a:cubicBezTo>
                <a:cubicBezTo>
                  <a:pt x="21601" y="19263"/>
                  <a:pt x="21653" y="19252"/>
                  <a:pt x="21669" y="19220"/>
                </a:cubicBezTo>
                <a:cubicBezTo>
                  <a:pt x="21933" y="19302"/>
                  <a:pt x="22219" y="19383"/>
                  <a:pt x="22524" y="19424"/>
                </a:cubicBezTo>
                <a:cubicBezTo>
                  <a:pt x="22544" y="19427"/>
                  <a:pt x="22564" y="19428"/>
                  <a:pt x="22582" y="19428"/>
                </a:cubicBezTo>
                <a:cubicBezTo>
                  <a:pt x="22692" y="19428"/>
                  <a:pt x="22774" y="19383"/>
                  <a:pt x="22931" y="19383"/>
                </a:cubicBezTo>
                <a:lnTo>
                  <a:pt x="22931" y="19444"/>
                </a:lnTo>
                <a:lnTo>
                  <a:pt x="23196" y="19403"/>
                </a:lnTo>
                <a:lnTo>
                  <a:pt x="23318" y="19465"/>
                </a:lnTo>
                <a:lnTo>
                  <a:pt x="23502" y="19465"/>
                </a:lnTo>
                <a:cubicBezTo>
                  <a:pt x="23441" y="19465"/>
                  <a:pt x="23359" y="19444"/>
                  <a:pt x="23359" y="19424"/>
                </a:cubicBezTo>
                <a:cubicBezTo>
                  <a:pt x="23603" y="19424"/>
                  <a:pt x="23827" y="19444"/>
                  <a:pt x="24051" y="19526"/>
                </a:cubicBezTo>
                <a:cubicBezTo>
                  <a:pt x="24276" y="19526"/>
                  <a:pt x="24500" y="19505"/>
                  <a:pt x="24724" y="19485"/>
                </a:cubicBezTo>
                <a:lnTo>
                  <a:pt x="24724" y="19485"/>
                </a:lnTo>
                <a:cubicBezTo>
                  <a:pt x="24724" y="19501"/>
                  <a:pt x="24674" y="19517"/>
                  <a:pt x="24623" y="19523"/>
                </a:cubicBezTo>
                <a:lnTo>
                  <a:pt x="24623" y="19523"/>
                </a:lnTo>
                <a:cubicBezTo>
                  <a:pt x="24632" y="19522"/>
                  <a:pt x="24641" y="19522"/>
                  <a:pt x="24648" y="19522"/>
                </a:cubicBezTo>
                <a:cubicBezTo>
                  <a:pt x="24750" y="19522"/>
                  <a:pt x="24688" y="19558"/>
                  <a:pt x="24777" y="19558"/>
                </a:cubicBezTo>
                <a:cubicBezTo>
                  <a:pt x="24804" y="19558"/>
                  <a:pt x="24844" y="19554"/>
                  <a:pt x="24907" y="19546"/>
                </a:cubicBezTo>
                <a:cubicBezTo>
                  <a:pt x="24846" y="19546"/>
                  <a:pt x="24927" y="19505"/>
                  <a:pt x="24927" y="19505"/>
                </a:cubicBezTo>
                <a:cubicBezTo>
                  <a:pt x="25060" y="19515"/>
                  <a:pt x="25192" y="19521"/>
                  <a:pt x="25327" y="19521"/>
                </a:cubicBezTo>
                <a:cubicBezTo>
                  <a:pt x="25462" y="19521"/>
                  <a:pt x="25599" y="19515"/>
                  <a:pt x="25742" y="19505"/>
                </a:cubicBezTo>
                <a:lnTo>
                  <a:pt x="25742" y="19505"/>
                </a:lnTo>
                <a:lnTo>
                  <a:pt x="25681" y="19546"/>
                </a:lnTo>
                <a:cubicBezTo>
                  <a:pt x="25945" y="19546"/>
                  <a:pt x="26190" y="19505"/>
                  <a:pt x="26455" y="19465"/>
                </a:cubicBezTo>
                <a:cubicBezTo>
                  <a:pt x="26740" y="19424"/>
                  <a:pt x="27005" y="19363"/>
                  <a:pt x="27269" y="19322"/>
                </a:cubicBezTo>
                <a:lnTo>
                  <a:pt x="27269" y="19322"/>
                </a:lnTo>
                <a:cubicBezTo>
                  <a:pt x="27249" y="19324"/>
                  <a:pt x="27232" y="19325"/>
                  <a:pt x="27216" y="19325"/>
                </a:cubicBezTo>
                <a:cubicBezTo>
                  <a:pt x="27092" y="19325"/>
                  <a:pt x="27124" y="19259"/>
                  <a:pt x="27269" y="19241"/>
                </a:cubicBezTo>
                <a:lnTo>
                  <a:pt x="27351" y="19281"/>
                </a:lnTo>
                <a:cubicBezTo>
                  <a:pt x="27432" y="19220"/>
                  <a:pt x="27167" y="19281"/>
                  <a:pt x="27371" y="19200"/>
                </a:cubicBezTo>
                <a:cubicBezTo>
                  <a:pt x="27399" y="19197"/>
                  <a:pt x="27422" y="19196"/>
                  <a:pt x="27441" y="19196"/>
                </a:cubicBezTo>
                <a:cubicBezTo>
                  <a:pt x="27562" y="19196"/>
                  <a:pt x="27517" y="19246"/>
                  <a:pt x="27412" y="19281"/>
                </a:cubicBezTo>
                <a:lnTo>
                  <a:pt x="27656" y="19220"/>
                </a:lnTo>
                <a:lnTo>
                  <a:pt x="27656" y="19220"/>
                </a:lnTo>
                <a:cubicBezTo>
                  <a:pt x="27677" y="19241"/>
                  <a:pt x="27615" y="19261"/>
                  <a:pt x="27595" y="19281"/>
                </a:cubicBezTo>
                <a:cubicBezTo>
                  <a:pt x="27697" y="19241"/>
                  <a:pt x="28023" y="19281"/>
                  <a:pt x="28165" y="19200"/>
                </a:cubicBezTo>
                <a:lnTo>
                  <a:pt x="28165" y="19220"/>
                </a:lnTo>
                <a:cubicBezTo>
                  <a:pt x="28389" y="19200"/>
                  <a:pt x="28593" y="19200"/>
                  <a:pt x="28797" y="19200"/>
                </a:cubicBezTo>
                <a:cubicBezTo>
                  <a:pt x="28878" y="19200"/>
                  <a:pt x="28960" y="19200"/>
                  <a:pt x="29041" y="19220"/>
                </a:cubicBezTo>
                <a:lnTo>
                  <a:pt x="29306" y="19241"/>
                </a:lnTo>
                <a:cubicBezTo>
                  <a:pt x="29326" y="19241"/>
                  <a:pt x="29326" y="19220"/>
                  <a:pt x="29326" y="19200"/>
                </a:cubicBezTo>
                <a:lnTo>
                  <a:pt x="29326" y="19139"/>
                </a:lnTo>
                <a:lnTo>
                  <a:pt x="29326" y="18996"/>
                </a:lnTo>
                <a:cubicBezTo>
                  <a:pt x="29326" y="18894"/>
                  <a:pt x="29326" y="18792"/>
                  <a:pt x="29347" y="18711"/>
                </a:cubicBezTo>
                <a:cubicBezTo>
                  <a:pt x="29306" y="18711"/>
                  <a:pt x="29326" y="18507"/>
                  <a:pt x="29285" y="18385"/>
                </a:cubicBezTo>
                <a:cubicBezTo>
                  <a:pt x="29326" y="18059"/>
                  <a:pt x="29387" y="17693"/>
                  <a:pt x="29387" y="17306"/>
                </a:cubicBezTo>
                <a:cubicBezTo>
                  <a:pt x="29387" y="17021"/>
                  <a:pt x="29367" y="17204"/>
                  <a:pt x="29326" y="17082"/>
                </a:cubicBezTo>
                <a:cubicBezTo>
                  <a:pt x="29375" y="17066"/>
                  <a:pt x="29385" y="16819"/>
                  <a:pt x="29397" y="16819"/>
                </a:cubicBezTo>
                <a:cubicBezTo>
                  <a:pt x="29400" y="16819"/>
                  <a:pt x="29403" y="16836"/>
                  <a:pt x="29408" y="16878"/>
                </a:cubicBezTo>
                <a:cubicBezTo>
                  <a:pt x="29408" y="16410"/>
                  <a:pt x="29326" y="13233"/>
                  <a:pt x="29285" y="12642"/>
                </a:cubicBezTo>
                <a:cubicBezTo>
                  <a:pt x="29269" y="12692"/>
                  <a:pt x="29266" y="12755"/>
                  <a:pt x="29254" y="12755"/>
                </a:cubicBezTo>
                <a:cubicBezTo>
                  <a:pt x="29252" y="12755"/>
                  <a:pt x="29249" y="12752"/>
                  <a:pt x="29245" y="12744"/>
                </a:cubicBezTo>
                <a:cubicBezTo>
                  <a:pt x="29245" y="12630"/>
                  <a:pt x="29263" y="12498"/>
                  <a:pt x="29281" y="12498"/>
                </a:cubicBezTo>
                <a:cubicBezTo>
                  <a:pt x="29282" y="12498"/>
                  <a:pt x="29282" y="12498"/>
                  <a:pt x="29282" y="12498"/>
                </a:cubicBezTo>
                <a:lnTo>
                  <a:pt x="29282" y="12498"/>
                </a:lnTo>
                <a:cubicBezTo>
                  <a:pt x="29227" y="11718"/>
                  <a:pt x="29283" y="7947"/>
                  <a:pt x="29163" y="7408"/>
                </a:cubicBezTo>
                <a:lnTo>
                  <a:pt x="29163" y="7449"/>
                </a:lnTo>
                <a:lnTo>
                  <a:pt x="29082" y="6879"/>
                </a:lnTo>
                <a:cubicBezTo>
                  <a:pt x="29082" y="6818"/>
                  <a:pt x="29086" y="6798"/>
                  <a:pt x="29091" y="6798"/>
                </a:cubicBezTo>
                <a:cubicBezTo>
                  <a:pt x="29103" y="6798"/>
                  <a:pt x="29125" y="6897"/>
                  <a:pt x="29136" y="6897"/>
                </a:cubicBezTo>
                <a:cubicBezTo>
                  <a:pt x="29140" y="6897"/>
                  <a:pt x="29143" y="6881"/>
                  <a:pt x="29143" y="6838"/>
                </a:cubicBezTo>
                <a:cubicBezTo>
                  <a:pt x="29041" y="6247"/>
                  <a:pt x="29102" y="5901"/>
                  <a:pt x="29000" y="5392"/>
                </a:cubicBezTo>
                <a:cubicBezTo>
                  <a:pt x="29102" y="5005"/>
                  <a:pt x="28756" y="1013"/>
                  <a:pt x="28695" y="484"/>
                </a:cubicBezTo>
                <a:lnTo>
                  <a:pt x="28674" y="525"/>
                </a:lnTo>
                <a:cubicBezTo>
                  <a:pt x="28654" y="484"/>
                  <a:pt x="28654" y="423"/>
                  <a:pt x="28654" y="362"/>
                </a:cubicBezTo>
                <a:cubicBezTo>
                  <a:pt x="28654" y="301"/>
                  <a:pt x="28634" y="219"/>
                  <a:pt x="28613" y="158"/>
                </a:cubicBezTo>
                <a:lnTo>
                  <a:pt x="28613" y="158"/>
                </a:lnTo>
                <a:cubicBezTo>
                  <a:pt x="28613" y="190"/>
                  <a:pt x="28638" y="319"/>
                  <a:pt x="28630" y="319"/>
                </a:cubicBezTo>
                <a:cubicBezTo>
                  <a:pt x="28628" y="319"/>
                  <a:pt x="28623" y="308"/>
                  <a:pt x="28613" y="280"/>
                </a:cubicBezTo>
                <a:cubicBezTo>
                  <a:pt x="28613" y="260"/>
                  <a:pt x="28593" y="219"/>
                  <a:pt x="28593" y="199"/>
                </a:cubicBezTo>
                <a:lnTo>
                  <a:pt x="28573" y="158"/>
                </a:lnTo>
                <a:cubicBezTo>
                  <a:pt x="28573" y="138"/>
                  <a:pt x="28552" y="138"/>
                  <a:pt x="28552" y="138"/>
                </a:cubicBezTo>
                <a:lnTo>
                  <a:pt x="28389" y="56"/>
                </a:lnTo>
                <a:cubicBezTo>
                  <a:pt x="28349" y="56"/>
                  <a:pt x="28328" y="36"/>
                  <a:pt x="28288" y="36"/>
                </a:cubicBezTo>
                <a:lnTo>
                  <a:pt x="28226" y="15"/>
                </a:lnTo>
                <a:lnTo>
                  <a:pt x="28104" y="15"/>
                </a:lnTo>
                <a:cubicBezTo>
                  <a:pt x="28023" y="5"/>
                  <a:pt x="27941" y="0"/>
                  <a:pt x="27862" y="0"/>
                </a:cubicBezTo>
                <a:close/>
              </a:path>
            </a:pathLst>
          </a:custGeom>
          <a:solidFill>
            <a:schemeClr val="accent3">
              <a:lumMod val="75000"/>
              <a:alpha val="56078"/>
            </a:schemeClr>
          </a:solidFill>
          <a:ln w="28575">
            <a:solidFill>
              <a:schemeClr val="tx1"/>
            </a:solidFill>
          </a:ln>
        </p:spPr>
        <p:txBody>
          <a:bodyPr spcFirstLastPara="1" wrap="square" lIns="76798" tIns="76798" rIns="76798" bIns="76798" anchor="ctr" anchorCtr="0">
            <a:noAutofit/>
          </a:bodyPr>
          <a:lstStyle/>
          <a:p>
            <a:endParaRPr sz="1512" dirty="0"/>
          </a:p>
        </p:txBody>
      </p:sp>
      <p:grpSp>
        <p:nvGrpSpPr>
          <p:cNvPr id="7" name="Google Shape;1756;p58">
            <a:extLst>
              <a:ext uri="{FF2B5EF4-FFF2-40B4-BE49-F238E27FC236}">
                <a16:creationId xmlns:a16="http://schemas.microsoft.com/office/drawing/2014/main" id="{A3BC305A-D76F-D829-4AF9-4734D7C909AB}"/>
              </a:ext>
            </a:extLst>
          </p:cNvPr>
          <p:cNvGrpSpPr/>
          <p:nvPr/>
        </p:nvGrpSpPr>
        <p:grpSpPr>
          <a:xfrm rot="711183" flipH="1">
            <a:off x="379666" y="1241470"/>
            <a:ext cx="515169" cy="712763"/>
            <a:chOff x="115170" y="0"/>
            <a:chExt cx="3637500" cy="4933325"/>
          </a:xfrm>
          <a:solidFill>
            <a:srgbClr val="616161"/>
          </a:solidFill>
        </p:grpSpPr>
        <p:sp>
          <p:nvSpPr>
            <p:cNvPr id="8" name="Google Shape;1757;p58">
              <a:extLst>
                <a:ext uri="{FF2B5EF4-FFF2-40B4-BE49-F238E27FC236}">
                  <a16:creationId xmlns:a16="http://schemas.microsoft.com/office/drawing/2014/main" id="{E1EEE2B0-4426-E160-7610-EE7CCA2444E4}"/>
                </a:ext>
              </a:extLst>
            </p:cNvPr>
            <p:cNvSpPr/>
            <p:nvPr/>
          </p:nvSpPr>
          <p:spPr>
            <a:xfrm>
              <a:off x="115170" y="3193225"/>
              <a:ext cx="1268050" cy="1740100"/>
            </a:xfrm>
            <a:custGeom>
              <a:avLst/>
              <a:gdLst/>
              <a:ahLst/>
              <a:cxnLst/>
              <a:rect l="l" t="t" r="r" b="b"/>
              <a:pathLst>
                <a:path w="50722" h="69604" extrusionOk="0">
                  <a:moveTo>
                    <a:pt x="34802" y="0"/>
                  </a:moveTo>
                  <a:lnTo>
                    <a:pt x="0" y="69603"/>
                  </a:lnTo>
                  <a:lnTo>
                    <a:pt x="0" y="69603"/>
                  </a:lnTo>
                  <a:lnTo>
                    <a:pt x="50721" y="12218"/>
                  </a:lnTo>
                  <a:lnTo>
                    <a:pt x="34802" y="0"/>
                  </a:lnTo>
                  <a:close/>
                </a:path>
              </a:pathLst>
            </a:cu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9" name="Google Shape;1758;p58">
              <a:extLst>
                <a:ext uri="{FF2B5EF4-FFF2-40B4-BE49-F238E27FC236}">
                  <a16:creationId xmlns:a16="http://schemas.microsoft.com/office/drawing/2014/main" id="{71761841-D87D-DF97-0EA7-C13881E1D532}"/>
                </a:ext>
              </a:extLst>
            </p:cNvPr>
            <p:cNvSpPr/>
            <p:nvPr/>
          </p:nvSpPr>
          <p:spPr>
            <a:xfrm>
              <a:off x="133670" y="536825"/>
              <a:ext cx="3535700" cy="3387625"/>
            </a:xfrm>
            <a:custGeom>
              <a:avLst/>
              <a:gdLst/>
              <a:ahLst/>
              <a:cxnLst/>
              <a:rect l="l" t="t" r="r" b="b"/>
              <a:pathLst>
                <a:path w="141428" h="135505" extrusionOk="0">
                  <a:moveTo>
                    <a:pt x="70714" y="0"/>
                  </a:moveTo>
                  <a:cubicBezTo>
                    <a:pt x="31840" y="0"/>
                    <a:pt x="0" y="29989"/>
                    <a:pt x="0" y="67752"/>
                  </a:cubicBezTo>
                  <a:cubicBezTo>
                    <a:pt x="0" y="105146"/>
                    <a:pt x="31840" y="135504"/>
                    <a:pt x="70714" y="135504"/>
                  </a:cubicBezTo>
                  <a:cubicBezTo>
                    <a:pt x="109958" y="135504"/>
                    <a:pt x="141428" y="105146"/>
                    <a:pt x="141428" y="67752"/>
                  </a:cubicBezTo>
                  <a:cubicBezTo>
                    <a:pt x="141428" y="29989"/>
                    <a:pt x="109958" y="0"/>
                    <a:pt x="70714" y="0"/>
                  </a:cubicBezTo>
                  <a:close/>
                </a:path>
              </a:pathLst>
            </a:custGeom>
            <a:grpFill/>
            <a:ln w="38100">
              <a:solidFill>
                <a:schemeClr val="tx1"/>
              </a:solidFill>
            </a:ln>
            <a:effectLst>
              <a:outerShdw blurRad="57150" dist="19050" dir="5400000" algn="bl" rotWithShape="0">
                <a:srgbClr val="1155CC">
                  <a:alpha val="8000"/>
                </a:srgbClr>
              </a:outerShdw>
            </a:effectLst>
          </p:spPr>
          <p:txBody>
            <a:bodyPr spcFirstLastPara="1" wrap="square" lIns="76798" tIns="76798" rIns="76798" bIns="76798" anchor="ctr" anchorCtr="0">
              <a:noAutofit/>
            </a:bodyPr>
            <a:lstStyle/>
            <a:p>
              <a:endParaRPr lang="zh-TW" altLang="en-US" sz="1512"/>
            </a:p>
          </p:txBody>
        </p:sp>
        <p:sp>
          <p:nvSpPr>
            <p:cNvPr id="10" name="Google Shape;1759;p58">
              <a:extLst>
                <a:ext uri="{FF2B5EF4-FFF2-40B4-BE49-F238E27FC236}">
                  <a16:creationId xmlns:a16="http://schemas.microsoft.com/office/drawing/2014/main" id="{131957EE-C115-51A1-32C0-98E1D113F059}"/>
                </a:ext>
              </a:extLst>
            </p:cNvPr>
            <p:cNvSpPr/>
            <p:nvPr/>
          </p:nvSpPr>
          <p:spPr>
            <a:xfrm>
              <a:off x="957420" y="0"/>
              <a:ext cx="2795250" cy="2674925"/>
            </a:xfrm>
            <a:custGeom>
              <a:avLst/>
              <a:gdLst/>
              <a:ahLst/>
              <a:cxnLst/>
              <a:rect l="l" t="t" r="r" b="b"/>
              <a:pathLst>
                <a:path w="111810" h="106997" extrusionOk="0">
                  <a:moveTo>
                    <a:pt x="55905" y="0"/>
                  </a:moveTo>
                  <a:cubicBezTo>
                    <a:pt x="25176" y="0"/>
                    <a:pt x="1" y="24065"/>
                    <a:pt x="1" y="53683"/>
                  </a:cubicBezTo>
                  <a:cubicBezTo>
                    <a:pt x="1" y="83302"/>
                    <a:pt x="25176" y="106996"/>
                    <a:pt x="55905" y="106996"/>
                  </a:cubicBezTo>
                  <a:cubicBezTo>
                    <a:pt x="86634" y="106996"/>
                    <a:pt x="111810" y="83302"/>
                    <a:pt x="111810" y="53683"/>
                  </a:cubicBezTo>
                  <a:cubicBezTo>
                    <a:pt x="111810" y="24065"/>
                    <a:pt x="86634" y="0"/>
                    <a:pt x="55905" y="0"/>
                  </a:cubicBezTo>
                  <a:close/>
                </a:path>
              </a:pathLst>
            </a:custGeom>
            <a:grpFill/>
            <a:ln w="38100">
              <a:solidFill>
                <a:schemeClr val="tx1"/>
              </a:solidFill>
            </a:ln>
            <a:effectLst>
              <a:outerShdw blurRad="28575" dist="9525" dir="6480000" algn="bl" rotWithShape="0">
                <a:srgbClr val="999999">
                  <a:alpha val="30000"/>
                </a:srgbClr>
              </a:outerShdw>
            </a:effectLst>
          </p:spPr>
          <p:txBody>
            <a:bodyPr spcFirstLastPara="1" wrap="square" lIns="76798" tIns="76798" rIns="76798" bIns="76798" anchor="ctr" anchorCtr="0">
              <a:noAutofit/>
            </a:bodyPr>
            <a:lstStyle/>
            <a:p>
              <a:endParaRPr lang="zh-TW" altLang="en-US" sz="1512"/>
            </a:p>
          </p:txBody>
        </p:sp>
      </p:grpSp>
      <p:grpSp>
        <p:nvGrpSpPr>
          <p:cNvPr id="11" name="Google Shape;1756;p58">
            <a:extLst>
              <a:ext uri="{FF2B5EF4-FFF2-40B4-BE49-F238E27FC236}">
                <a16:creationId xmlns:a16="http://schemas.microsoft.com/office/drawing/2014/main" id="{F458E403-6FD3-AF57-E050-64305DF6F41D}"/>
              </a:ext>
            </a:extLst>
          </p:cNvPr>
          <p:cNvGrpSpPr/>
          <p:nvPr/>
        </p:nvGrpSpPr>
        <p:grpSpPr>
          <a:xfrm rot="711183" flipH="1">
            <a:off x="10968744" y="1360224"/>
            <a:ext cx="515169" cy="712763"/>
            <a:chOff x="115170" y="0"/>
            <a:chExt cx="3637500" cy="4933325"/>
          </a:xfrm>
          <a:solidFill>
            <a:srgbClr val="616161"/>
          </a:solidFill>
        </p:grpSpPr>
        <p:sp>
          <p:nvSpPr>
            <p:cNvPr id="12" name="Google Shape;1757;p58">
              <a:extLst>
                <a:ext uri="{FF2B5EF4-FFF2-40B4-BE49-F238E27FC236}">
                  <a16:creationId xmlns:a16="http://schemas.microsoft.com/office/drawing/2014/main" id="{BEE6013C-86D8-5217-73E5-2B73DA1EC084}"/>
                </a:ext>
              </a:extLst>
            </p:cNvPr>
            <p:cNvSpPr/>
            <p:nvPr/>
          </p:nvSpPr>
          <p:spPr>
            <a:xfrm>
              <a:off x="115170" y="3193225"/>
              <a:ext cx="1268050" cy="1740100"/>
            </a:xfrm>
            <a:custGeom>
              <a:avLst/>
              <a:gdLst/>
              <a:ahLst/>
              <a:cxnLst/>
              <a:rect l="l" t="t" r="r" b="b"/>
              <a:pathLst>
                <a:path w="50722" h="69604" extrusionOk="0">
                  <a:moveTo>
                    <a:pt x="34802" y="0"/>
                  </a:moveTo>
                  <a:lnTo>
                    <a:pt x="0" y="69603"/>
                  </a:lnTo>
                  <a:lnTo>
                    <a:pt x="0" y="69603"/>
                  </a:lnTo>
                  <a:lnTo>
                    <a:pt x="50721" y="12218"/>
                  </a:lnTo>
                  <a:lnTo>
                    <a:pt x="34802" y="0"/>
                  </a:lnTo>
                  <a:close/>
                </a:path>
              </a:pathLst>
            </a:cu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13" name="Google Shape;1758;p58">
              <a:extLst>
                <a:ext uri="{FF2B5EF4-FFF2-40B4-BE49-F238E27FC236}">
                  <a16:creationId xmlns:a16="http://schemas.microsoft.com/office/drawing/2014/main" id="{4AB7E036-7403-2EB0-D919-A8B540B65F6F}"/>
                </a:ext>
              </a:extLst>
            </p:cNvPr>
            <p:cNvSpPr/>
            <p:nvPr/>
          </p:nvSpPr>
          <p:spPr>
            <a:xfrm>
              <a:off x="133670" y="536825"/>
              <a:ext cx="3535700" cy="3387625"/>
            </a:xfrm>
            <a:custGeom>
              <a:avLst/>
              <a:gdLst/>
              <a:ahLst/>
              <a:cxnLst/>
              <a:rect l="l" t="t" r="r" b="b"/>
              <a:pathLst>
                <a:path w="141428" h="135505" extrusionOk="0">
                  <a:moveTo>
                    <a:pt x="70714" y="0"/>
                  </a:moveTo>
                  <a:cubicBezTo>
                    <a:pt x="31840" y="0"/>
                    <a:pt x="0" y="29989"/>
                    <a:pt x="0" y="67752"/>
                  </a:cubicBezTo>
                  <a:cubicBezTo>
                    <a:pt x="0" y="105146"/>
                    <a:pt x="31840" y="135504"/>
                    <a:pt x="70714" y="135504"/>
                  </a:cubicBezTo>
                  <a:cubicBezTo>
                    <a:pt x="109958" y="135504"/>
                    <a:pt x="141428" y="105146"/>
                    <a:pt x="141428" y="67752"/>
                  </a:cubicBezTo>
                  <a:cubicBezTo>
                    <a:pt x="141428" y="29989"/>
                    <a:pt x="109958" y="0"/>
                    <a:pt x="70714" y="0"/>
                  </a:cubicBezTo>
                  <a:close/>
                </a:path>
              </a:pathLst>
            </a:custGeom>
            <a:grpFill/>
            <a:ln w="38100">
              <a:solidFill>
                <a:schemeClr val="tx1"/>
              </a:solidFill>
            </a:ln>
            <a:effectLst>
              <a:outerShdw blurRad="57150" dist="19050" dir="5400000" algn="bl" rotWithShape="0">
                <a:srgbClr val="1155CC">
                  <a:alpha val="8000"/>
                </a:srgbClr>
              </a:outerShdw>
            </a:effectLst>
          </p:spPr>
          <p:txBody>
            <a:bodyPr spcFirstLastPara="1" wrap="square" lIns="76798" tIns="76798" rIns="76798" bIns="76798" anchor="ctr" anchorCtr="0">
              <a:noAutofit/>
            </a:bodyPr>
            <a:lstStyle/>
            <a:p>
              <a:endParaRPr lang="zh-TW" altLang="en-US" sz="1512"/>
            </a:p>
          </p:txBody>
        </p:sp>
        <p:sp>
          <p:nvSpPr>
            <p:cNvPr id="14" name="Google Shape;1759;p58">
              <a:extLst>
                <a:ext uri="{FF2B5EF4-FFF2-40B4-BE49-F238E27FC236}">
                  <a16:creationId xmlns:a16="http://schemas.microsoft.com/office/drawing/2014/main" id="{192CFEBA-491B-99B3-22E0-7326A23C0306}"/>
                </a:ext>
              </a:extLst>
            </p:cNvPr>
            <p:cNvSpPr/>
            <p:nvPr/>
          </p:nvSpPr>
          <p:spPr>
            <a:xfrm>
              <a:off x="957420" y="0"/>
              <a:ext cx="2795250" cy="2674925"/>
            </a:xfrm>
            <a:custGeom>
              <a:avLst/>
              <a:gdLst/>
              <a:ahLst/>
              <a:cxnLst/>
              <a:rect l="l" t="t" r="r" b="b"/>
              <a:pathLst>
                <a:path w="111810" h="106997" extrusionOk="0">
                  <a:moveTo>
                    <a:pt x="55905" y="0"/>
                  </a:moveTo>
                  <a:cubicBezTo>
                    <a:pt x="25176" y="0"/>
                    <a:pt x="1" y="24065"/>
                    <a:pt x="1" y="53683"/>
                  </a:cubicBezTo>
                  <a:cubicBezTo>
                    <a:pt x="1" y="83302"/>
                    <a:pt x="25176" y="106996"/>
                    <a:pt x="55905" y="106996"/>
                  </a:cubicBezTo>
                  <a:cubicBezTo>
                    <a:pt x="86634" y="106996"/>
                    <a:pt x="111810" y="83302"/>
                    <a:pt x="111810" y="53683"/>
                  </a:cubicBezTo>
                  <a:cubicBezTo>
                    <a:pt x="111810" y="24065"/>
                    <a:pt x="86634" y="0"/>
                    <a:pt x="55905" y="0"/>
                  </a:cubicBezTo>
                  <a:close/>
                </a:path>
              </a:pathLst>
            </a:custGeom>
            <a:grpFill/>
            <a:ln w="38100">
              <a:solidFill>
                <a:schemeClr val="tx1"/>
              </a:solidFill>
            </a:ln>
            <a:effectLst>
              <a:outerShdw blurRad="28575" dist="9525" dir="6480000" algn="bl" rotWithShape="0">
                <a:srgbClr val="999999">
                  <a:alpha val="30000"/>
                </a:srgbClr>
              </a:outerShdw>
            </a:effectLst>
          </p:spPr>
          <p:txBody>
            <a:bodyPr spcFirstLastPara="1" wrap="square" lIns="76798" tIns="76798" rIns="76798" bIns="76798" anchor="ctr" anchorCtr="0">
              <a:noAutofit/>
            </a:bodyPr>
            <a:lstStyle/>
            <a:p>
              <a:endParaRPr lang="zh-TW" altLang="en-US" sz="1512"/>
            </a:p>
          </p:txBody>
        </p:sp>
      </p:grpSp>
      <p:pic>
        <p:nvPicPr>
          <p:cNvPr id="16" name="圖片 15">
            <a:extLst>
              <a:ext uri="{FF2B5EF4-FFF2-40B4-BE49-F238E27FC236}">
                <a16:creationId xmlns:a16="http://schemas.microsoft.com/office/drawing/2014/main" id="{B9B02381-349B-9A6D-71D7-B7EC8F6C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762" y="3058704"/>
            <a:ext cx="5379920" cy="2656899"/>
          </a:xfrm>
          <a:prstGeom prst="rect">
            <a:avLst/>
          </a:prstGeom>
        </p:spPr>
      </p:pic>
      <p:sp>
        <p:nvSpPr>
          <p:cNvPr id="17" name="文字方塊 16">
            <a:extLst>
              <a:ext uri="{FF2B5EF4-FFF2-40B4-BE49-F238E27FC236}">
                <a16:creationId xmlns:a16="http://schemas.microsoft.com/office/drawing/2014/main" id="{FF708EE5-8E02-ECE9-854B-7B3901A89426}"/>
              </a:ext>
            </a:extLst>
          </p:cNvPr>
          <p:cNvSpPr txBox="1"/>
          <p:nvPr/>
        </p:nvSpPr>
        <p:spPr>
          <a:xfrm>
            <a:off x="-62285" y="65179"/>
            <a:ext cx="10183416" cy="1077218"/>
          </a:xfrm>
          <a:prstGeom prst="rect">
            <a:avLst/>
          </a:prstGeom>
          <a:noFill/>
        </p:spPr>
        <p:txBody>
          <a:bodyPr wrap="square">
            <a:spAutoFit/>
          </a:bodyPr>
          <a:lstStyle/>
          <a:p>
            <a:pPr algn="ctr"/>
            <a:r>
              <a:rPr lang="en-US" altLang="zh-TW" sz="4000" b="1" dirty="0">
                <a:latin typeface="Times New Roman" panose="02020603050405020304" pitchFamily="18" charset="0"/>
                <a:cs typeface="Times New Roman" panose="02020603050405020304" pitchFamily="18" charset="0"/>
              </a:rPr>
              <a:t>Retention time test</a:t>
            </a:r>
            <a:r>
              <a:rPr lang="zh-TW" altLang="en-US" sz="4000" b="1" dirty="0">
                <a:latin typeface="Times New Roman" panose="02020603050405020304" pitchFamily="18" charset="0"/>
                <a:cs typeface="Times New Roman" panose="02020603050405020304" pitchFamily="18" charset="0"/>
              </a:rPr>
              <a:t> </a:t>
            </a:r>
            <a:r>
              <a:rPr lang="en-US" altLang="zh-TW" sz="4000" b="1" dirty="0">
                <a:latin typeface="Times New Roman" panose="02020603050405020304" pitchFamily="18" charset="0"/>
                <a:cs typeface="Times New Roman" panose="02020603050405020304" pitchFamily="18" charset="0"/>
              </a:rPr>
              <a:t>/ Accelerated life testing</a:t>
            </a:r>
            <a:endParaRPr lang="zh-TW" altLang="en-US" sz="4000" b="1" dirty="0">
              <a:latin typeface="Times New Roman" panose="02020603050405020304" pitchFamily="18" charset="0"/>
              <a:cs typeface="Times New Roman" panose="02020603050405020304" pitchFamily="18" charset="0"/>
            </a:endParaRPr>
          </a:p>
          <a:p>
            <a:pPr algn="ctr"/>
            <a:endParaRPr lang="zh-TW" altLang="en-US" sz="2400" b="1" dirty="0"/>
          </a:p>
        </p:txBody>
      </p:sp>
      <p:sp>
        <p:nvSpPr>
          <p:cNvPr id="4" name="Google Shape;1887;p55">
            <a:extLst>
              <a:ext uri="{FF2B5EF4-FFF2-40B4-BE49-F238E27FC236}">
                <a16:creationId xmlns:a16="http://schemas.microsoft.com/office/drawing/2014/main" id="{7BD33B1B-D057-AE42-0C1D-9BCC6EB5E134}"/>
              </a:ext>
            </a:extLst>
          </p:cNvPr>
          <p:cNvSpPr/>
          <p:nvPr/>
        </p:nvSpPr>
        <p:spPr>
          <a:xfrm>
            <a:off x="2676014" y="1009847"/>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sp>
        <p:nvSpPr>
          <p:cNvPr id="6" name="Google Shape;1887;p55">
            <a:extLst>
              <a:ext uri="{FF2B5EF4-FFF2-40B4-BE49-F238E27FC236}">
                <a16:creationId xmlns:a16="http://schemas.microsoft.com/office/drawing/2014/main" id="{0D077016-CEF6-9BE5-6B50-F16A829B0ADF}"/>
              </a:ext>
            </a:extLst>
          </p:cNvPr>
          <p:cNvSpPr/>
          <p:nvPr/>
        </p:nvSpPr>
        <p:spPr>
          <a:xfrm>
            <a:off x="8770676" y="930060"/>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cxnSp>
        <p:nvCxnSpPr>
          <p:cNvPr id="15" name="直線接點 14">
            <a:extLst>
              <a:ext uri="{FF2B5EF4-FFF2-40B4-BE49-F238E27FC236}">
                <a16:creationId xmlns:a16="http://schemas.microsoft.com/office/drawing/2014/main" id="{67C7241D-A9F5-9773-742F-0CCB077E528F}"/>
              </a:ext>
            </a:extLst>
          </p:cNvPr>
          <p:cNvCxnSpPr>
            <a:cxnSpLocks/>
          </p:cNvCxnSpPr>
          <p:nvPr/>
        </p:nvCxnSpPr>
        <p:spPr>
          <a:xfrm>
            <a:off x="152887" y="804353"/>
            <a:ext cx="9678646" cy="0"/>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5837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39;p85">
            <a:extLst>
              <a:ext uri="{FF2B5EF4-FFF2-40B4-BE49-F238E27FC236}">
                <a16:creationId xmlns:a16="http://schemas.microsoft.com/office/drawing/2014/main" id="{3F665CEE-06DB-D2AD-9E8C-387BAF958B0B}"/>
              </a:ext>
            </a:extLst>
          </p:cNvPr>
          <p:cNvSpPr/>
          <p:nvPr/>
        </p:nvSpPr>
        <p:spPr>
          <a:xfrm>
            <a:off x="914400" y="509504"/>
            <a:ext cx="9913619" cy="5938539"/>
          </a:xfrm>
          <a:custGeom>
            <a:avLst/>
            <a:gdLst/>
            <a:ahLst/>
            <a:cxnLst/>
            <a:rect l="l" t="t" r="r" b="b"/>
            <a:pathLst>
              <a:path w="168704" h="97420" extrusionOk="0">
                <a:moveTo>
                  <a:pt x="0" y="1"/>
                </a:moveTo>
                <a:lnTo>
                  <a:pt x="0" y="6544"/>
                </a:lnTo>
                <a:lnTo>
                  <a:pt x="2456" y="6544"/>
                </a:lnTo>
                <a:cubicBezTo>
                  <a:pt x="2731" y="6033"/>
                  <a:pt x="3261" y="5728"/>
                  <a:pt x="3821" y="5728"/>
                </a:cubicBezTo>
                <a:cubicBezTo>
                  <a:pt x="3947" y="5728"/>
                  <a:pt x="4074" y="5743"/>
                  <a:pt x="4200" y="5775"/>
                </a:cubicBezTo>
                <a:cubicBezTo>
                  <a:pt x="4889" y="5948"/>
                  <a:pt x="5371" y="6568"/>
                  <a:pt x="5371" y="7279"/>
                </a:cubicBezTo>
                <a:cubicBezTo>
                  <a:pt x="5371" y="7990"/>
                  <a:pt x="4889" y="8609"/>
                  <a:pt x="4200" y="8782"/>
                </a:cubicBezTo>
                <a:cubicBezTo>
                  <a:pt x="4074" y="8814"/>
                  <a:pt x="3946" y="8830"/>
                  <a:pt x="3820" y="8830"/>
                </a:cubicBezTo>
                <a:cubicBezTo>
                  <a:pt x="3260" y="8830"/>
                  <a:pt x="2730" y="8524"/>
                  <a:pt x="2456" y="8013"/>
                </a:cubicBezTo>
                <a:lnTo>
                  <a:pt x="0" y="8013"/>
                </a:lnTo>
                <a:lnTo>
                  <a:pt x="0" y="12036"/>
                </a:lnTo>
                <a:lnTo>
                  <a:pt x="2456" y="12036"/>
                </a:lnTo>
                <a:cubicBezTo>
                  <a:pt x="2731" y="11524"/>
                  <a:pt x="3261" y="11219"/>
                  <a:pt x="3821" y="11219"/>
                </a:cubicBezTo>
                <a:cubicBezTo>
                  <a:pt x="3947" y="11219"/>
                  <a:pt x="4074" y="11235"/>
                  <a:pt x="4200" y="11266"/>
                </a:cubicBezTo>
                <a:cubicBezTo>
                  <a:pt x="4889" y="11440"/>
                  <a:pt x="5372" y="12060"/>
                  <a:pt x="5372" y="12771"/>
                </a:cubicBezTo>
                <a:cubicBezTo>
                  <a:pt x="5372" y="13481"/>
                  <a:pt x="4889" y="14101"/>
                  <a:pt x="4200" y="14274"/>
                </a:cubicBezTo>
                <a:cubicBezTo>
                  <a:pt x="4074" y="14306"/>
                  <a:pt x="3946" y="14321"/>
                  <a:pt x="3820" y="14321"/>
                </a:cubicBezTo>
                <a:cubicBezTo>
                  <a:pt x="3260" y="14321"/>
                  <a:pt x="2730" y="14016"/>
                  <a:pt x="2456" y="13505"/>
                </a:cubicBezTo>
                <a:lnTo>
                  <a:pt x="0" y="13505"/>
                </a:lnTo>
                <a:lnTo>
                  <a:pt x="0" y="17527"/>
                </a:lnTo>
                <a:lnTo>
                  <a:pt x="2456" y="17527"/>
                </a:lnTo>
                <a:cubicBezTo>
                  <a:pt x="2730" y="17016"/>
                  <a:pt x="3260" y="16711"/>
                  <a:pt x="3820" y="16711"/>
                </a:cubicBezTo>
                <a:cubicBezTo>
                  <a:pt x="3946" y="16711"/>
                  <a:pt x="4074" y="16726"/>
                  <a:pt x="4200" y="16758"/>
                </a:cubicBezTo>
                <a:cubicBezTo>
                  <a:pt x="4889" y="16931"/>
                  <a:pt x="5372" y="17552"/>
                  <a:pt x="5372" y="18262"/>
                </a:cubicBezTo>
                <a:cubicBezTo>
                  <a:pt x="5372" y="18973"/>
                  <a:pt x="4889" y="19592"/>
                  <a:pt x="4200" y="19766"/>
                </a:cubicBezTo>
                <a:cubicBezTo>
                  <a:pt x="4074" y="19798"/>
                  <a:pt x="3946" y="19813"/>
                  <a:pt x="3820" y="19813"/>
                </a:cubicBezTo>
                <a:cubicBezTo>
                  <a:pt x="3260" y="19813"/>
                  <a:pt x="2730" y="19507"/>
                  <a:pt x="2456" y="18996"/>
                </a:cubicBezTo>
                <a:lnTo>
                  <a:pt x="0" y="18996"/>
                </a:lnTo>
                <a:lnTo>
                  <a:pt x="0" y="23019"/>
                </a:lnTo>
                <a:lnTo>
                  <a:pt x="2456" y="23019"/>
                </a:lnTo>
                <a:cubicBezTo>
                  <a:pt x="2730" y="22508"/>
                  <a:pt x="3260" y="22202"/>
                  <a:pt x="3820" y="22202"/>
                </a:cubicBezTo>
                <a:cubicBezTo>
                  <a:pt x="3946" y="22202"/>
                  <a:pt x="4074" y="22218"/>
                  <a:pt x="4200" y="22250"/>
                </a:cubicBezTo>
                <a:cubicBezTo>
                  <a:pt x="4889" y="22423"/>
                  <a:pt x="5372" y="23042"/>
                  <a:pt x="5372" y="23753"/>
                </a:cubicBezTo>
                <a:cubicBezTo>
                  <a:pt x="5372" y="24465"/>
                  <a:pt x="4889" y="25084"/>
                  <a:pt x="4200" y="25257"/>
                </a:cubicBezTo>
                <a:cubicBezTo>
                  <a:pt x="4074" y="25289"/>
                  <a:pt x="3946" y="25305"/>
                  <a:pt x="3820" y="25305"/>
                </a:cubicBezTo>
                <a:cubicBezTo>
                  <a:pt x="3260" y="25305"/>
                  <a:pt x="2730" y="24999"/>
                  <a:pt x="2456" y="24488"/>
                </a:cubicBezTo>
                <a:lnTo>
                  <a:pt x="0" y="24488"/>
                </a:lnTo>
                <a:lnTo>
                  <a:pt x="0" y="28511"/>
                </a:lnTo>
                <a:lnTo>
                  <a:pt x="2456" y="28511"/>
                </a:lnTo>
                <a:cubicBezTo>
                  <a:pt x="2730" y="28000"/>
                  <a:pt x="3260" y="27694"/>
                  <a:pt x="3820" y="27694"/>
                </a:cubicBezTo>
                <a:cubicBezTo>
                  <a:pt x="3946" y="27694"/>
                  <a:pt x="4074" y="27710"/>
                  <a:pt x="4200" y="27742"/>
                </a:cubicBezTo>
                <a:cubicBezTo>
                  <a:pt x="4889" y="27915"/>
                  <a:pt x="5372" y="28534"/>
                  <a:pt x="5372" y="29245"/>
                </a:cubicBezTo>
                <a:cubicBezTo>
                  <a:pt x="5372" y="29955"/>
                  <a:pt x="4889" y="30576"/>
                  <a:pt x="4200" y="30749"/>
                </a:cubicBezTo>
                <a:cubicBezTo>
                  <a:pt x="4074" y="30781"/>
                  <a:pt x="3946" y="30796"/>
                  <a:pt x="3820" y="30796"/>
                </a:cubicBezTo>
                <a:cubicBezTo>
                  <a:pt x="3260" y="30796"/>
                  <a:pt x="2730" y="30491"/>
                  <a:pt x="2456" y="29980"/>
                </a:cubicBezTo>
                <a:lnTo>
                  <a:pt x="0" y="29980"/>
                </a:lnTo>
                <a:lnTo>
                  <a:pt x="0" y="34003"/>
                </a:lnTo>
                <a:lnTo>
                  <a:pt x="2456" y="34003"/>
                </a:lnTo>
                <a:cubicBezTo>
                  <a:pt x="2730" y="33492"/>
                  <a:pt x="3260" y="33186"/>
                  <a:pt x="3820" y="33186"/>
                </a:cubicBezTo>
                <a:cubicBezTo>
                  <a:pt x="3946" y="33186"/>
                  <a:pt x="4074" y="33201"/>
                  <a:pt x="4200" y="33233"/>
                </a:cubicBezTo>
                <a:cubicBezTo>
                  <a:pt x="4889" y="33407"/>
                  <a:pt x="5372" y="34026"/>
                  <a:pt x="5372" y="34736"/>
                </a:cubicBezTo>
                <a:cubicBezTo>
                  <a:pt x="5372" y="35447"/>
                  <a:pt x="4889" y="36067"/>
                  <a:pt x="4200" y="36241"/>
                </a:cubicBezTo>
                <a:cubicBezTo>
                  <a:pt x="4074" y="36272"/>
                  <a:pt x="3947" y="36288"/>
                  <a:pt x="3821" y="36288"/>
                </a:cubicBezTo>
                <a:cubicBezTo>
                  <a:pt x="3261" y="36288"/>
                  <a:pt x="2731" y="35983"/>
                  <a:pt x="2456" y="35471"/>
                </a:cubicBezTo>
                <a:lnTo>
                  <a:pt x="0" y="35471"/>
                </a:lnTo>
                <a:lnTo>
                  <a:pt x="0" y="39494"/>
                </a:lnTo>
                <a:lnTo>
                  <a:pt x="2456" y="39494"/>
                </a:lnTo>
                <a:cubicBezTo>
                  <a:pt x="2730" y="38983"/>
                  <a:pt x="3260" y="38678"/>
                  <a:pt x="3820" y="38678"/>
                </a:cubicBezTo>
                <a:cubicBezTo>
                  <a:pt x="3946" y="38678"/>
                  <a:pt x="4074" y="38693"/>
                  <a:pt x="4200" y="38725"/>
                </a:cubicBezTo>
                <a:cubicBezTo>
                  <a:pt x="4889" y="38898"/>
                  <a:pt x="5372" y="39517"/>
                  <a:pt x="5372" y="40228"/>
                </a:cubicBezTo>
                <a:cubicBezTo>
                  <a:pt x="5372" y="40939"/>
                  <a:pt x="4889" y="41559"/>
                  <a:pt x="4200" y="41732"/>
                </a:cubicBezTo>
                <a:cubicBezTo>
                  <a:pt x="4074" y="41764"/>
                  <a:pt x="3947" y="41779"/>
                  <a:pt x="3821" y="41779"/>
                </a:cubicBezTo>
                <a:cubicBezTo>
                  <a:pt x="3261" y="41779"/>
                  <a:pt x="2731" y="41474"/>
                  <a:pt x="2456" y="40963"/>
                </a:cubicBezTo>
                <a:lnTo>
                  <a:pt x="0" y="40963"/>
                </a:lnTo>
                <a:lnTo>
                  <a:pt x="0" y="44986"/>
                </a:lnTo>
                <a:lnTo>
                  <a:pt x="2456" y="44986"/>
                </a:lnTo>
                <a:cubicBezTo>
                  <a:pt x="2731" y="44474"/>
                  <a:pt x="3261" y="44169"/>
                  <a:pt x="3822" y="44169"/>
                </a:cubicBezTo>
                <a:cubicBezTo>
                  <a:pt x="3948" y="44169"/>
                  <a:pt x="4074" y="44184"/>
                  <a:pt x="4200" y="44216"/>
                </a:cubicBezTo>
                <a:cubicBezTo>
                  <a:pt x="4889" y="44390"/>
                  <a:pt x="5372" y="45009"/>
                  <a:pt x="5372" y="45720"/>
                </a:cubicBezTo>
                <a:cubicBezTo>
                  <a:pt x="5372" y="46431"/>
                  <a:pt x="4889" y="47051"/>
                  <a:pt x="4200" y="47224"/>
                </a:cubicBezTo>
                <a:cubicBezTo>
                  <a:pt x="4074" y="47256"/>
                  <a:pt x="3947" y="47271"/>
                  <a:pt x="3821" y="47271"/>
                </a:cubicBezTo>
                <a:cubicBezTo>
                  <a:pt x="3261" y="47271"/>
                  <a:pt x="2731" y="46966"/>
                  <a:pt x="2456" y="46455"/>
                </a:cubicBezTo>
                <a:lnTo>
                  <a:pt x="0" y="46455"/>
                </a:lnTo>
                <a:lnTo>
                  <a:pt x="0" y="50478"/>
                </a:lnTo>
                <a:lnTo>
                  <a:pt x="2456" y="50478"/>
                </a:lnTo>
                <a:cubicBezTo>
                  <a:pt x="2730" y="49967"/>
                  <a:pt x="3260" y="49661"/>
                  <a:pt x="3820" y="49661"/>
                </a:cubicBezTo>
                <a:cubicBezTo>
                  <a:pt x="3946" y="49661"/>
                  <a:pt x="4074" y="49676"/>
                  <a:pt x="4200" y="49708"/>
                </a:cubicBezTo>
                <a:cubicBezTo>
                  <a:pt x="4889" y="49882"/>
                  <a:pt x="5372" y="50501"/>
                  <a:pt x="5372" y="51212"/>
                </a:cubicBezTo>
                <a:cubicBezTo>
                  <a:pt x="5372" y="51922"/>
                  <a:pt x="4889" y="52543"/>
                  <a:pt x="4200" y="52716"/>
                </a:cubicBezTo>
                <a:cubicBezTo>
                  <a:pt x="4074" y="52747"/>
                  <a:pt x="3947" y="52763"/>
                  <a:pt x="3821" y="52763"/>
                </a:cubicBezTo>
                <a:cubicBezTo>
                  <a:pt x="3261" y="52763"/>
                  <a:pt x="2731" y="52458"/>
                  <a:pt x="2456" y="51947"/>
                </a:cubicBezTo>
                <a:lnTo>
                  <a:pt x="0" y="51947"/>
                </a:lnTo>
                <a:lnTo>
                  <a:pt x="0" y="55969"/>
                </a:lnTo>
                <a:lnTo>
                  <a:pt x="2456" y="55969"/>
                </a:lnTo>
                <a:cubicBezTo>
                  <a:pt x="2731" y="55457"/>
                  <a:pt x="3261" y="55152"/>
                  <a:pt x="3821" y="55152"/>
                </a:cubicBezTo>
                <a:cubicBezTo>
                  <a:pt x="3947" y="55152"/>
                  <a:pt x="4074" y="55167"/>
                  <a:pt x="4200" y="55199"/>
                </a:cubicBezTo>
                <a:cubicBezTo>
                  <a:pt x="4889" y="55372"/>
                  <a:pt x="5372" y="55992"/>
                  <a:pt x="5372" y="56703"/>
                </a:cubicBezTo>
                <a:cubicBezTo>
                  <a:pt x="5372" y="57414"/>
                  <a:pt x="4889" y="58034"/>
                  <a:pt x="4200" y="58207"/>
                </a:cubicBezTo>
                <a:cubicBezTo>
                  <a:pt x="4074" y="58239"/>
                  <a:pt x="3947" y="58254"/>
                  <a:pt x="3821" y="58254"/>
                </a:cubicBezTo>
                <a:cubicBezTo>
                  <a:pt x="3261" y="58254"/>
                  <a:pt x="2731" y="57949"/>
                  <a:pt x="2456" y="57437"/>
                </a:cubicBezTo>
                <a:lnTo>
                  <a:pt x="0" y="57437"/>
                </a:lnTo>
                <a:lnTo>
                  <a:pt x="0" y="61461"/>
                </a:lnTo>
                <a:lnTo>
                  <a:pt x="2456" y="61461"/>
                </a:lnTo>
                <a:cubicBezTo>
                  <a:pt x="2731" y="60949"/>
                  <a:pt x="3261" y="60644"/>
                  <a:pt x="3821" y="60644"/>
                </a:cubicBezTo>
                <a:cubicBezTo>
                  <a:pt x="3947" y="60644"/>
                  <a:pt x="4074" y="60659"/>
                  <a:pt x="4200" y="60691"/>
                </a:cubicBezTo>
                <a:cubicBezTo>
                  <a:pt x="4889" y="60864"/>
                  <a:pt x="5372" y="61484"/>
                  <a:pt x="5372" y="62195"/>
                </a:cubicBezTo>
                <a:cubicBezTo>
                  <a:pt x="5372" y="62906"/>
                  <a:pt x="4889" y="63526"/>
                  <a:pt x="4200" y="63699"/>
                </a:cubicBezTo>
                <a:cubicBezTo>
                  <a:pt x="4074" y="63731"/>
                  <a:pt x="3947" y="63746"/>
                  <a:pt x="3821" y="63746"/>
                </a:cubicBezTo>
                <a:cubicBezTo>
                  <a:pt x="3261" y="63746"/>
                  <a:pt x="2731" y="63441"/>
                  <a:pt x="2456" y="62929"/>
                </a:cubicBezTo>
                <a:lnTo>
                  <a:pt x="0" y="62929"/>
                </a:lnTo>
                <a:lnTo>
                  <a:pt x="0" y="66953"/>
                </a:lnTo>
                <a:lnTo>
                  <a:pt x="2456" y="66953"/>
                </a:lnTo>
                <a:cubicBezTo>
                  <a:pt x="2731" y="66441"/>
                  <a:pt x="3261" y="66135"/>
                  <a:pt x="3821" y="66135"/>
                </a:cubicBezTo>
                <a:cubicBezTo>
                  <a:pt x="3947" y="66135"/>
                  <a:pt x="4074" y="66151"/>
                  <a:pt x="4200" y="66182"/>
                </a:cubicBezTo>
                <a:cubicBezTo>
                  <a:pt x="4889" y="66356"/>
                  <a:pt x="5372" y="66976"/>
                  <a:pt x="5372" y="67687"/>
                </a:cubicBezTo>
                <a:cubicBezTo>
                  <a:pt x="5372" y="68397"/>
                  <a:pt x="4889" y="69018"/>
                  <a:pt x="4200" y="69191"/>
                </a:cubicBezTo>
                <a:cubicBezTo>
                  <a:pt x="4074" y="69223"/>
                  <a:pt x="3947" y="69238"/>
                  <a:pt x="3821" y="69238"/>
                </a:cubicBezTo>
                <a:cubicBezTo>
                  <a:pt x="3261" y="69238"/>
                  <a:pt x="2731" y="68933"/>
                  <a:pt x="2456" y="68421"/>
                </a:cubicBezTo>
                <a:lnTo>
                  <a:pt x="0" y="68421"/>
                </a:lnTo>
                <a:lnTo>
                  <a:pt x="0" y="72443"/>
                </a:lnTo>
                <a:lnTo>
                  <a:pt x="2456" y="72443"/>
                </a:lnTo>
                <a:cubicBezTo>
                  <a:pt x="2731" y="71932"/>
                  <a:pt x="3261" y="71627"/>
                  <a:pt x="3821" y="71627"/>
                </a:cubicBezTo>
                <a:cubicBezTo>
                  <a:pt x="3947" y="71627"/>
                  <a:pt x="4074" y="71642"/>
                  <a:pt x="4200" y="71674"/>
                </a:cubicBezTo>
                <a:cubicBezTo>
                  <a:pt x="4889" y="71847"/>
                  <a:pt x="5372" y="72468"/>
                  <a:pt x="5372" y="73178"/>
                </a:cubicBezTo>
                <a:cubicBezTo>
                  <a:pt x="5372" y="73889"/>
                  <a:pt x="4889" y="74509"/>
                  <a:pt x="4200" y="74683"/>
                </a:cubicBezTo>
                <a:cubicBezTo>
                  <a:pt x="4074" y="74714"/>
                  <a:pt x="3947" y="74730"/>
                  <a:pt x="3821" y="74730"/>
                </a:cubicBezTo>
                <a:cubicBezTo>
                  <a:pt x="3261" y="74730"/>
                  <a:pt x="2731" y="74424"/>
                  <a:pt x="2456" y="73912"/>
                </a:cubicBezTo>
                <a:lnTo>
                  <a:pt x="0" y="73912"/>
                </a:lnTo>
                <a:lnTo>
                  <a:pt x="0" y="77936"/>
                </a:lnTo>
                <a:lnTo>
                  <a:pt x="2456" y="77936"/>
                </a:lnTo>
                <a:cubicBezTo>
                  <a:pt x="2731" y="77425"/>
                  <a:pt x="3261" y="77119"/>
                  <a:pt x="3822" y="77119"/>
                </a:cubicBezTo>
                <a:cubicBezTo>
                  <a:pt x="3948" y="77119"/>
                  <a:pt x="4074" y="77134"/>
                  <a:pt x="4200" y="77166"/>
                </a:cubicBezTo>
                <a:cubicBezTo>
                  <a:pt x="4889" y="77340"/>
                  <a:pt x="5372" y="77959"/>
                  <a:pt x="5372" y="78670"/>
                </a:cubicBezTo>
                <a:cubicBezTo>
                  <a:pt x="5372" y="79381"/>
                  <a:pt x="4889" y="80001"/>
                  <a:pt x="4200" y="80174"/>
                </a:cubicBezTo>
                <a:cubicBezTo>
                  <a:pt x="4074" y="80206"/>
                  <a:pt x="3947" y="80221"/>
                  <a:pt x="3821" y="80221"/>
                </a:cubicBezTo>
                <a:cubicBezTo>
                  <a:pt x="3261" y="80221"/>
                  <a:pt x="2731" y="79916"/>
                  <a:pt x="2456" y="79404"/>
                </a:cubicBezTo>
                <a:lnTo>
                  <a:pt x="0" y="79404"/>
                </a:lnTo>
                <a:lnTo>
                  <a:pt x="0" y="83427"/>
                </a:lnTo>
                <a:lnTo>
                  <a:pt x="2456" y="83427"/>
                </a:lnTo>
                <a:cubicBezTo>
                  <a:pt x="2731" y="82915"/>
                  <a:pt x="3261" y="82609"/>
                  <a:pt x="3821" y="82609"/>
                </a:cubicBezTo>
                <a:cubicBezTo>
                  <a:pt x="3947" y="82609"/>
                  <a:pt x="4074" y="82625"/>
                  <a:pt x="4200" y="82656"/>
                </a:cubicBezTo>
                <a:cubicBezTo>
                  <a:pt x="4890" y="82830"/>
                  <a:pt x="5372" y="83450"/>
                  <a:pt x="5372" y="84161"/>
                </a:cubicBezTo>
                <a:cubicBezTo>
                  <a:pt x="5372" y="84871"/>
                  <a:pt x="4890" y="85492"/>
                  <a:pt x="4200" y="85665"/>
                </a:cubicBezTo>
                <a:cubicBezTo>
                  <a:pt x="4074" y="85697"/>
                  <a:pt x="3947" y="85712"/>
                  <a:pt x="3821" y="85712"/>
                </a:cubicBezTo>
                <a:cubicBezTo>
                  <a:pt x="3261" y="85712"/>
                  <a:pt x="2731" y="85407"/>
                  <a:pt x="2456" y="84896"/>
                </a:cubicBezTo>
                <a:lnTo>
                  <a:pt x="0" y="84896"/>
                </a:lnTo>
                <a:lnTo>
                  <a:pt x="0" y="88918"/>
                </a:lnTo>
                <a:lnTo>
                  <a:pt x="2456" y="88918"/>
                </a:lnTo>
                <a:cubicBezTo>
                  <a:pt x="2731" y="88407"/>
                  <a:pt x="3261" y="88102"/>
                  <a:pt x="3821" y="88102"/>
                </a:cubicBezTo>
                <a:cubicBezTo>
                  <a:pt x="3946" y="88102"/>
                  <a:pt x="4073" y="88117"/>
                  <a:pt x="4199" y="88149"/>
                </a:cubicBezTo>
                <a:cubicBezTo>
                  <a:pt x="4889" y="88322"/>
                  <a:pt x="5371" y="88942"/>
                  <a:pt x="5371" y="89652"/>
                </a:cubicBezTo>
                <a:cubicBezTo>
                  <a:pt x="5371" y="90363"/>
                  <a:pt x="4889" y="90983"/>
                  <a:pt x="4199" y="91157"/>
                </a:cubicBezTo>
                <a:cubicBezTo>
                  <a:pt x="4073" y="91188"/>
                  <a:pt x="3946" y="91204"/>
                  <a:pt x="3821" y="91204"/>
                </a:cubicBezTo>
                <a:cubicBezTo>
                  <a:pt x="3261" y="91204"/>
                  <a:pt x="2731" y="90899"/>
                  <a:pt x="2456" y="90387"/>
                </a:cubicBezTo>
                <a:lnTo>
                  <a:pt x="0" y="90387"/>
                </a:lnTo>
                <a:lnTo>
                  <a:pt x="0" y="97420"/>
                </a:lnTo>
                <a:lnTo>
                  <a:pt x="168704" y="97420"/>
                </a:lnTo>
                <a:lnTo>
                  <a:pt x="168704" y="1"/>
                </a:lnTo>
                <a:close/>
              </a:path>
            </a:pathLst>
          </a:custGeom>
          <a:solidFill>
            <a:schemeClr val="accent3">
              <a:lumMod val="20000"/>
              <a:lumOff val="80000"/>
            </a:schemeClr>
          </a:solidFill>
          <a:ln w="57150">
            <a:solidFill>
              <a:schemeClr val="tx1"/>
            </a:solidFill>
          </a:ln>
        </p:spPr>
        <p:txBody>
          <a:bodyPr spcFirstLastPara="1" wrap="square" lIns="91425" tIns="91425" rIns="91425" bIns="91425" anchor="ctr" anchorCtr="0">
            <a:noAutofit/>
          </a:bodyPr>
          <a:lstStyle/>
          <a:p>
            <a:endParaRPr dirty="0"/>
          </a:p>
        </p:txBody>
      </p:sp>
      <p:sp>
        <p:nvSpPr>
          <p:cNvPr id="3" name="文字方塊 2">
            <a:extLst>
              <a:ext uri="{FF2B5EF4-FFF2-40B4-BE49-F238E27FC236}">
                <a16:creationId xmlns:a16="http://schemas.microsoft.com/office/drawing/2014/main" id="{64BFBAD9-3A6C-8733-EDDD-5B2C58FA436D}"/>
              </a:ext>
            </a:extLst>
          </p:cNvPr>
          <p:cNvSpPr txBox="1"/>
          <p:nvPr/>
        </p:nvSpPr>
        <p:spPr>
          <a:xfrm>
            <a:off x="3389387" y="509504"/>
            <a:ext cx="6354053" cy="707886"/>
          </a:xfrm>
          <a:prstGeom prst="rect">
            <a:avLst/>
          </a:prstGeom>
          <a:noFill/>
        </p:spPr>
        <p:txBody>
          <a:bodyPr wrap="square">
            <a:spAutoFit/>
          </a:bodyPr>
          <a:lstStyle/>
          <a:p>
            <a:pPr algn="ctr"/>
            <a:r>
              <a:rPr lang="en-US" altLang="zh-TW" sz="4000" b="1" dirty="0">
                <a:latin typeface="Times New Roman" panose="02020603050405020304" pitchFamily="18" charset="0"/>
                <a:cs typeface="Times New Roman" panose="02020603050405020304" pitchFamily="18" charset="0"/>
              </a:rPr>
              <a:t>Multi-level</a:t>
            </a:r>
            <a:r>
              <a:rPr lang="zh-TW" altLang="en-US" sz="4000" b="1" dirty="0">
                <a:latin typeface="Times New Roman" panose="02020603050405020304" pitchFamily="18" charset="0"/>
                <a:cs typeface="Times New Roman" panose="02020603050405020304" pitchFamily="18" charset="0"/>
              </a:rPr>
              <a:t> </a:t>
            </a:r>
            <a:r>
              <a:rPr lang="en-US" altLang="zh-TW" sz="4000" b="1" dirty="0">
                <a:latin typeface="Times New Roman" panose="02020603050405020304" pitchFamily="18" charset="0"/>
                <a:cs typeface="Times New Roman" panose="02020603050405020304" pitchFamily="18" charset="0"/>
              </a:rPr>
              <a:t>(Spectrum)</a:t>
            </a:r>
            <a:endParaRPr lang="zh-TW" altLang="en-US" sz="4000" b="1"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D35B35-6C51-4893-FB58-5FF09A372687}"/>
              </a:ext>
            </a:extLst>
          </p:cNvPr>
          <p:cNvPicPr>
            <a:picLocks noChangeAspect="1"/>
          </p:cNvPicPr>
          <p:nvPr/>
        </p:nvPicPr>
        <p:blipFill>
          <a:blip r:embed="rId2"/>
          <a:stretch>
            <a:fillRect/>
          </a:stretch>
        </p:blipFill>
        <p:spPr>
          <a:xfrm>
            <a:off x="1583967" y="1180464"/>
            <a:ext cx="8843979" cy="5086210"/>
          </a:xfrm>
          <a:prstGeom prst="rect">
            <a:avLst/>
          </a:prstGeom>
        </p:spPr>
      </p:pic>
      <p:sp>
        <p:nvSpPr>
          <p:cNvPr id="5" name="Google Shape;1962;p64">
            <a:extLst>
              <a:ext uri="{FF2B5EF4-FFF2-40B4-BE49-F238E27FC236}">
                <a16:creationId xmlns:a16="http://schemas.microsoft.com/office/drawing/2014/main" id="{7BEE46FF-6AC4-5775-98E5-374EED0F9FFD}"/>
              </a:ext>
            </a:extLst>
          </p:cNvPr>
          <p:cNvSpPr/>
          <p:nvPr/>
        </p:nvSpPr>
        <p:spPr>
          <a:xfrm rot="5400000">
            <a:off x="869888" y="774607"/>
            <a:ext cx="979181" cy="448976"/>
          </a:xfrm>
          <a:custGeom>
            <a:avLst/>
            <a:gdLst/>
            <a:ahLst/>
            <a:cxnLst/>
            <a:rect l="l" t="t" r="r" b="b"/>
            <a:pathLst>
              <a:path w="282440" h="54227" extrusionOk="0">
                <a:moveTo>
                  <a:pt x="0" y="0"/>
                </a:moveTo>
                <a:lnTo>
                  <a:pt x="0" y="54227"/>
                </a:lnTo>
                <a:lnTo>
                  <a:pt x="266685" y="54227"/>
                </a:lnTo>
                <a:lnTo>
                  <a:pt x="282439" y="27171"/>
                </a:lnTo>
                <a:lnTo>
                  <a:pt x="266685" y="0"/>
                </a:lnTo>
                <a:close/>
              </a:path>
            </a:pathLst>
          </a:custGeom>
          <a:solidFill>
            <a:schemeClr val="lt2">
              <a:alpha val="75420"/>
            </a:schemeClr>
          </a:solidFill>
          <a:ln>
            <a:solidFill>
              <a:schemeClr val="tx1"/>
            </a:solidFill>
          </a:ln>
          <a:effectLst>
            <a:outerShdw blurRad="57150" dist="19050" dir="5400000" algn="bl" rotWithShape="0">
              <a:srgbClr val="999999">
                <a:alpha val="19000"/>
              </a:srgbClr>
            </a:outerShdw>
          </a:effectLst>
        </p:spPr>
        <p:txBody>
          <a:bodyPr spcFirstLastPara="1" wrap="square" lIns="91425" tIns="91425" rIns="91425" bIns="91425" anchor="ctr" anchorCtr="0">
            <a:noAutofit/>
          </a:bodyPr>
          <a:lstStyle/>
          <a:p>
            <a:endParaRPr lang="zh-TW" altLang="en-US"/>
          </a:p>
        </p:txBody>
      </p:sp>
      <p:sp>
        <p:nvSpPr>
          <p:cNvPr id="6" name="Google Shape;1963;p64">
            <a:extLst>
              <a:ext uri="{FF2B5EF4-FFF2-40B4-BE49-F238E27FC236}">
                <a16:creationId xmlns:a16="http://schemas.microsoft.com/office/drawing/2014/main" id="{A948BA92-A70E-9369-3075-C5E900B9A6AD}"/>
              </a:ext>
            </a:extLst>
          </p:cNvPr>
          <p:cNvSpPr/>
          <p:nvPr/>
        </p:nvSpPr>
        <p:spPr>
          <a:xfrm rot="5400000">
            <a:off x="1183188" y="185469"/>
            <a:ext cx="352578" cy="448977"/>
          </a:xfrm>
          <a:custGeom>
            <a:avLst/>
            <a:gdLst/>
            <a:ahLst/>
            <a:cxnLst/>
            <a:rect l="l" t="t" r="r" b="b"/>
            <a:pathLst>
              <a:path w="45323" h="54227" extrusionOk="0">
                <a:moveTo>
                  <a:pt x="0" y="0"/>
                </a:moveTo>
                <a:lnTo>
                  <a:pt x="0" y="54227"/>
                </a:lnTo>
                <a:lnTo>
                  <a:pt x="45323" y="54227"/>
                </a:lnTo>
                <a:lnTo>
                  <a:pt x="45323" y="0"/>
                </a:lnTo>
                <a:close/>
              </a:path>
            </a:pathLst>
          </a:custGeom>
          <a:solidFill>
            <a:srgbClr val="FFFF00"/>
          </a:solidFill>
          <a:ln>
            <a:solidFill>
              <a:schemeClr val="tx1"/>
            </a:solidFill>
          </a:ln>
        </p:spPr>
        <p:txBody>
          <a:bodyPr spcFirstLastPara="1" wrap="square" lIns="91425" tIns="91425" rIns="91425" bIns="91425" anchor="ctr" anchorCtr="0">
            <a:noAutofit/>
          </a:bodyPr>
          <a:lstStyle/>
          <a:p>
            <a:endParaRPr lang="zh-TW" altLang="en-US"/>
          </a:p>
        </p:txBody>
      </p:sp>
      <p:pic>
        <p:nvPicPr>
          <p:cNvPr id="7" name="Google Shape;408;p37">
            <a:extLst>
              <a:ext uri="{FF2B5EF4-FFF2-40B4-BE49-F238E27FC236}">
                <a16:creationId xmlns:a16="http://schemas.microsoft.com/office/drawing/2014/main" id="{60F24184-B469-E079-89C6-DD03A5982362}"/>
              </a:ext>
            </a:extLst>
          </p:cNvPr>
          <p:cNvPicPr preferRelativeResize="0"/>
          <p:nvPr/>
        </p:nvPicPr>
        <p:blipFill>
          <a:blip r:embed="rId3">
            <a:alphaModFix/>
          </a:blip>
          <a:stretch>
            <a:fillRect/>
          </a:stretch>
        </p:blipFill>
        <p:spPr>
          <a:xfrm>
            <a:off x="46922" y="5505472"/>
            <a:ext cx="1201531" cy="1245656"/>
          </a:xfrm>
          <a:prstGeom prst="rect">
            <a:avLst/>
          </a:prstGeom>
          <a:noFill/>
          <a:ln>
            <a:noFill/>
          </a:ln>
        </p:spPr>
      </p:pic>
      <p:pic>
        <p:nvPicPr>
          <p:cNvPr id="8" name="Google Shape;410;p37">
            <a:extLst>
              <a:ext uri="{FF2B5EF4-FFF2-40B4-BE49-F238E27FC236}">
                <a16:creationId xmlns:a16="http://schemas.microsoft.com/office/drawing/2014/main" id="{182532D5-4F7F-0395-C126-3C508F4ABF5F}"/>
              </a:ext>
            </a:extLst>
          </p:cNvPr>
          <p:cNvPicPr preferRelativeResize="0"/>
          <p:nvPr/>
        </p:nvPicPr>
        <p:blipFill>
          <a:blip r:embed="rId4">
            <a:alphaModFix/>
          </a:blip>
          <a:stretch>
            <a:fillRect/>
          </a:stretch>
        </p:blipFill>
        <p:spPr>
          <a:xfrm rot="-1260196">
            <a:off x="177985" y="5514253"/>
            <a:ext cx="1079812" cy="572756"/>
          </a:xfrm>
          <a:prstGeom prst="rect">
            <a:avLst/>
          </a:prstGeom>
          <a:noFill/>
          <a:ln>
            <a:noFill/>
          </a:ln>
        </p:spPr>
      </p:pic>
    </p:spTree>
    <p:extLst>
      <p:ext uri="{BB962C8B-B14F-4D97-AF65-F5344CB8AC3E}">
        <p14:creationId xmlns:p14="http://schemas.microsoft.com/office/powerpoint/2010/main" val="3289473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37;p45">
            <a:extLst>
              <a:ext uri="{FF2B5EF4-FFF2-40B4-BE49-F238E27FC236}">
                <a16:creationId xmlns:a16="http://schemas.microsoft.com/office/drawing/2014/main" id="{44CE741B-39C4-27F6-95C5-5AE4A8E7D472}"/>
              </a:ext>
            </a:extLst>
          </p:cNvPr>
          <p:cNvSpPr/>
          <p:nvPr/>
        </p:nvSpPr>
        <p:spPr>
          <a:xfrm rot="10800000">
            <a:off x="1875098" y="0"/>
            <a:ext cx="8310622" cy="6759615"/>
          </a:xfrm>
          <a:custGeom>
            <a:avLst/>
            <a:gdLst/>
            <a:ahLst/>
            <a:cxnLst/>
            <a:rect l="l" t="t" r="r" b="b"/>
            <a:pathLst>
              <a:path w="29408" h="20015" extrusionOk="0">
                <a:moveTo>
                  <a:pt x="10529" y="77"/>
                </a:moveTo>
                <a:cubicBezTo>
                  <a:pt x="10528" y="77"/>
                  <a:pt x="10527" y="77"/>
                  <a:pt x="10526" y="77"/>
                </a:cubicBezTo>
                <a:lnTo>
                  <a:pt x="10526" y="77"/>
                </a:lnTo>
                <a:cubicBezTo>
                  <a:pt x="10527" y="77"/>
                  <a:pt x="10528" y="77"/>
                  <a:pt x="10529" y="77"/>
                </a:cubicBezTo>
                <a:close/>
                <a:moveTo>
                  <a:pt x="3401" y="525"/>
                </a:moveTo>
                <a:cubicBezTo>
                  <a:pt x="3427" y="526"/>
                  <a:pt x="3454" y="526"/>
                  <a:pt x="3481" y="527"/>
                </a:cubicBezTo>
                <a:lnTo>
                  <a:pt x="3481" y="527"/>
                </a:lnTo>
                <a:cubicBezTo>
                  <a:pt x="3481" y="526"/>
                  <a:pt x="3482" y="525"/>
                  <a:pt x="3482" y="525"/>
                </a:cubicBezTo>
                <a:close/>
                <a:moveTo>
                  <a:pt x="244" y="1217"/>
                </a:moveTo>
                <a:lnTo>
                  <a:pt x="244" y="1400"/>
                </a:lnTo>
                <a:cubicBezTo>
                  <a:pt x="224" y="1400"/>
                  <a:pt x="203" y="1339"/>
                  <a:pt x="203" y="1217"/>
                </a:cubicBezTo>
                <a:close/>
                <a:moveTo>
                  <a:pt x="40" y="8345"/>
                </a:moveTo>
                <a:lnTo>
                  <a:pt x="40" y="8345"/>
                </a:lnTo>
                <a:cubicBezTo>
                  <a:pt x="40" y="8350"/>
                  <a:pt x="41" y="8352"/>
                  <a:pt x="41" y="8352"/>
                </a:cubicBezTo>
                <a:cubicBezTo>
                  <a:pt x="41" y="8352"/>
                  <a:pt x="42" y="8352"/>
                  <a:pt x="42" y="8351"/>
                </a:cubicBezTo>
                <a:lnTo>
                  <a:pt x="42" y="8351"/>
                </a:lnTo>
                <a:cubicBezTo>
                  <a:pt x="41" y="8349"/>
                  <a:pt x="41" y="8347"/>
                  <a:pt x="40" y="8345"/>
                </a:cubicBezTo>
                <a:close/>
                <a:moveTo>
                  <a:pt x="29282" y="12498"/>
                </a:moveTo>
                <a:cubicBezTo>
                  <a:pt x="29283" y="12513"/>
                  <a:pt x="29284" y="12527"/>
                  <a:pt x="29285" y="12540"/>
                </a:cubicBezTo>
                <a:lnTo>
                  <a:pt x="29285" y="12500"/>
                </a:lnTo>
                <a:cubicBezTo>
                  <a:pt x="29284" y="12498"/>
                  <a:pt x="29283" y="12498"/>
                  <a:pt x="29282" y="12498"/>
                </a:cubicBezTo>
                <a:close/>
                <a:moveTo>
                  <a:pt x="285" y="13009"/>
                </a:moveTo>
                <a:lnTo>
                  <a:pt x="285" y="13233"/>
                </a:lnTo>
                <a:cubicBezTo>
                  <a:pt x="264" y="13192"/>
                  <a:pt x="244" y="13131"/>
                  <a:pt x="244" y="13090"/>
                </a:cubicBezTo>
                <a:lnTo>
                  <a:pt x="285" y="13009"/>
                </a:lnTo>
                <a:close/>
                <a:moveTo>
                  <a:pt x="396" y="17565"/>
                </a:moveTo>
                <a:cubicBezTo>
                  <a:pt x="400" y="17565"/>
                  <a:pt x="403" y="17567"/>
                  <a:pt x="407" y="17571"/>
                </a:cubicBezTo>
                <a:cubicBezTo>
                  <a:pt x="407" y="17672"/>
                  <a:pt x="407" y="17774"/>
                  <a:pt x="407" y="17856"/>
                </a:cubicBezTo>
                <a:lnTo>
                  <a:pt x="366" y="17632"/>
                </a:lnTo>
                <a:cubicBezTo>
                  <a:pt x="366" y="17598"/>
                  <a:pt x="380" y="17565"/>
                  <a:pt x="396" y="17565"/>
                </a:cubicBezTo>
                <a:close/>
                <a:moveTo>
                  <a:pt x="354" y="17925"/>
                </a:moveTo>
                <a:cubicBezTo>
                  <a:pt x="358" y="17964"/>
                  <a:pt x="363" y="18004"/>
                  <a:pt x="369" y="18045"/>
                </a:cubicBezTo>
                <a:lnTo>
                  <a:pt x="369" y="18045"/>
                </a:lnTo>
                <a:cubicBezTo>
                  <a:pt x="372" y="17985"/>
                  <a:pt x="364" y="17951"/>
                  <a:pt x="354" y="17925"/>
                </a:cubicBezTo>
                <a:close/>
                <a:moveTo>
                  <a:pt x="366" y="18507"/>
                </a:moveTo>
                <a:lnTo>
                  <a:pt x="366" y="18507"/>
                </a:lnTo>
                <a:cubicBezTo>
                  <a:pt x="365" y="18509"/>
                  <a:pt x="363" y="18511"/>
                  <a:pt x="361" y="18514"/>
                </a:cubicBezTo>
                <a:lnTo>
                  <a:pt x="361" y="18514"/>
                </a:lnTo>
                <a:cubicBezTo>
                  <a:pt x="363" y="18513"/>
                  <a:pt x="365" y="18511"/>
                  <a:pt x="366" y="18507"/>
                </a:cubicBezTo>
                <a:close/>
                <a:moveTo>
                  <a:pt x="285" y="17917"/>
                </a:moveTo>
                <a:lnTo>
                  <a:pt x="285" y="17917"/>
                </a:lnTo>
                <a:cubicBezTo>
                  <a:pt x="305" y="18120"/>
                  <a:pt x="346" y="18304"/>
                  <a:pt x="366" y="18507"/>
                </a:cubicBezTo>
                <a:lnTo>
                  <a:pt x="387" y="18650"/>
                </a:lnTo>
                <a:cubicBezTo>
                  <a:pt x="461" y="18545"/>
                  <a:pt x="404" y="18287"/>
                  <a:pt x="369" y="18045"/>
                </a:cubicBezTo>
                <a:lnTo>
                  <a:pt x="369" y="18045"/>
                </a:lnTo>
                <a:cubicBezTo>
                  <a:pt x="368" y="18055"/>
                  <a:pt x="368" y="18067"/>
                  <a:pt x="366" y="18080"/>
                </a:cubicBezTo>
                <a:cubicBezTo>
                  <a:pt x="326" y="18039"/>
                  <a:pt x="305" y="17978"/>
                  <a:pt x="285" y="17917"/>
                </a:cubicBezTo>
                <a:close/>
                <a:moveTo>
                  <a:pt x="305" y="18304"/>
                </a:moveTo>
                <a:cubicBezTo>
                  <a:pt x="305" y="18436"/>
                  <a:pt x="312" y="18567"/>
                  <a:pt x="330" y="18695"/>
                </a:cubicBezTo>
                <a:lnTo>
                  <a:pt x="330" y="18695"/>
                </a:lnTo>
                <a:cubicBezTo>
                  <a:pt x="322" y="18591"/>
                  <a:pt x="344" y="18536"/>
                  <a:pt x="361" y="18514"/>
                </a:cubicBezTo>
                <a:lnTo>
                  <a:pt x="361" y="18514"/>
                </a:lnTo>
                <a:cubicBezTo>
                  <a:pt x="361" y="18514"/>
                  <a:pt x="360" y="18514"/>
                  <a:pt x="360" y="18514"/>
                </a:cubicBezTo>
                <a:cubicBezTo>
                  <a:pt x="341" y="18514"/>
                  <a:pt x="323" y="18376"/>
                  <a:pt x="305" y="18304"/>
                </a:cubicBezTo>
                <a:close/>
                <a:moveTo>
                  <a:pt x="330" y="18695"/>
                </a:moveTo>
                <a:cubicBezTo>
                  <a:pt x="333" y="18724"/>
                  <a:pt x="338" y="18756"/>
                  <a:pt x="346" y="18792"/>
                </a:cubicBezTo>
                <a:cubicBezTo>
                  <a:pt x="346" y="18813"/>
                  <a:pt x="351" y="18829"/>
                  <a:pt x="357" y="18841"/>
                </a:cubicBezTo>
                <a:lnTo>
                  <a:pt x="357" y="18841"/>
                </a:lnTo>
                <a:cubicBezTo>
                  <a:pt x="346" y="18793"/>
                  <a:pt x="338" y="18744"/>
                  <a:pt x="330" y="18695"/>
                </a:cubicBezTo>
                <a:close/>
                <a:moveTo>
                  <a:pt x="357" y="18841"/>
                </a:moveTo>
                <a:lnTo>
                  <a:pt x="357" y="18841"/>
                </a:lnTo>
                <a:cubicBezTo>
                  <a:pt x="365" y="18880"/>
                  <a:pt x="375" y="18918"/>
                  <a:pt x="387" y="18955"/>
                </a:cubicBezTo>
                <a:lnTo>
                  <a:pt x="387" y="18854"/>
                </a:lnTo>
                <a:cubicBezTo>
                  <a:pt x="387" y="18859"/>
                  <a:pt x="384" y="18861"/>
                  <a:pt x="380" y="18861"/>
                </a:cubicBezTo>
                <a:cubicBezTo>
                  <a:pt x="374" y="18861"/>
                  <a:pt x="364" y="18854"/>
                  <a:pt x="357" y="18841"/>
                </a:cubicBezTo>
                <a:close/>
                <a:moveTo>
                  <a:pt x="18918" y="19158"/>
                </a:moveTo>
                <a:cubicBezTo>
                  <a:pt x="18905" y="19158"/>
                  <a:pt x="18892" y="19159"/>
                  <a:pt x="18879" y="19159"/>
                </a:cubicBezTo>
                <a:lnTo>
                  <a:pt x="18940" y="19159"/>
                </a:lnTo>
                <a:cubicBezTo>
                  <a:pt x="18932" y="19159"/>
                  <a:pt x="18925" y="19158"/>
                  <a:pt x="18918" y="19158"/>
                </a:cubicBezTo>
                <a:close/>
                <a:moveTo>
                  <a:pt x="9594" y="19342"/>
                </a:moveTo>
                <a:cubicBezTo>
                  <a:pt x="9599" y="19349"/>
                  <a:pt x="9605" y="19355"/>
                  <a:pt x="9612" y="19363"/>
                </a:cubicBezTo>
                <a:cubicBezTo>
                  <a:pt x="9612" y="19346"/>
                  <a:pt x="9599" y="19343"/>
                  <a:pt x="9594" y="19342"/>
                </a:cubicBezTo>
                <a:close/>
                <a:moveTo>
                  <a:pt x="16811" y="19503"/>
                </a:moveTo>
                <a:lnTo>
                  <a:pt x="16811" y="19503"/>
                </a:lnTo>
                <a:cubicBezTo>
                  <a:pt x="16808" y="19504"/>
                  <a:pt x="16804" y="19504"/>
                  <a:pt x="16801" y="19505"/>
                </a:cubicBezTo>
                <a:cubicBezTo>
                  <a:pt x="16805" y="19504"/>
                  <a:pt x="16808" y="19504"/>
                  <a:pt x="16811" y="19503"/>
                </a:cubicBezTo>
                <a:close/>
                <a:moveTo>
                  <a:pt x="24623" y="19523"/>
                </a:moveTo>
                <a:cubicBezTo>
                  <a:pt x="24611" y="19523"/>
                  <a:pt x="24597" y="19524"/>
                  <a:pt x="24581" y="19526"/>
                </a:cubicBezTo>
                <a:cubicBezTo>
                  <a:pt x="24594" y="19526"/>
                  <a:pt x="24609" y="19525"/>
                  <a:pt x="24623" y="19523"/>
                </a:cubicBezTo>
                <a:close/>
                <a:moveTo>
                  <a:pt x="1690" y="19566"/>
                </a:moveTo>
                <a:cubicBezTo>
                  <a:pt x="1750" y="19590"/>
                  <a:pt x="1816" y="19600"/>
                  <a:pt x="1886" y="19600"/>
                </a:cubicBezTo>
                <a:cubicBezTo>
                  <a:pt x="1893" y="19600"/>
                  <a:pt x="1900" y="19600"/>
                  <a:pt x="1907" y="19600"/>
                </a:cubicBezTo>
                <a:lnTo>
                  <a:pt x="1907" y="19600"/>
                </a:lnTo>
                <a:lnTo>
                  <a:pt x="1955" y="19607"/>
                </a:lnTo>
                <a:lnTo>
                  <a:pt x="1940" y="19598"/>
                </a:lnTo>
                <a:lnTo>
                  <a:pt x="1940" y="19598"/>
                </a:lnTo>
                <a:cubicBezTo>
                  <a:pt x="1929" y="19599"/>
                  <a:pt x="1918" y="19599"/>
                  <a:pt x="1907" y="19600"/>
                </a:cubicBezTo>
                <a:lnTo>
                  <a:pt x="1907" y="19600"/>
                </a:lnTo>
                <a:lnTo>
                  <a:pt x="1690" y="19566"/>
                </a:lnTo>
                <a:close/>
                <a:moveTo>
                  <a:pt x="14840" y="19607"/>
                </a:moveTo>
                <a:cubicBezTo>
                  <a:pt x="14849" y="19608"/>
                  <a:pt x="14961" y="19610"/>
                  <a:pt x="15030" y="19627"/>
                </a:cubicBezTo>
                <a:lnTo>
                  <a:pt x="14785" y="19627"/>
                </a:lnTo>
                <a:cubicBezTo>
                  <a:pt x="14766" y="19627"/>
                  <a:pt x="14784" y="19609"/>
                  <a:pt x="14840" y="19607"/>
                </a:cubicBezTo>
                <a:close/>
                <a:moveTo>
                  <a:pt x="27862" y="0"/>
                </a:moveTo>
                <a:cubicBezTo>
                  <a:pt x="27783" y="0"/>
                  <a:pt x="27707" y="5"/>
                  <a:pt x="27636" y="15"/>
                </a:cubicBezTo>
                <a:cubicBezTo>
                  <a:pt x="27330" y="36"/>
                  <a:pt x="27045" y="77"/>
                  <a:pt x="26740" y="117"/>
                </a:cubicBezTo>
                <a:cubicBezTo>
                  <a:pt x="26455" y="158"/>
                  <a:pt x="26170" y="199"/>
                  <a:pt x="25884" y="219"/>
                </a:cubicBezTo>
                <a:lnTo>
                  <a:pt x="25477" y="219"/>
                </a:lnTo>
                <a:cubicBezTo>
                  <a:pt x="25335" y="219"/>
                  <a:pt x="25192" y="199"/>
                  <a:pt x="25029" y="199"/>
                </a:cubicBezTo>
                <a:cubicBezTo>
                  <a:pt x="24669" y="199"/>
                  <a:pt x="24756" y="314"/>
                  <a:pt x="24465" y="314"/>
                </a:cubicBezTo>
                <a:cubicBezTo>
                  <a:pt x="24410" y="314"/>
                  <a:pt x="24342" y="310"/>
                  <a:pt x="24255" y="301"/>
                </a:cubicBezTo>
                <a:lnTo>
                  <a:pt x="24398" y="239"/>
                </a:lnTo>
                <a:lnTo>
                  <a:pt x="24398" y="239"/>
                </a:lnTo>
                <a:cubicBezTo>
                  <a:pt x="23542" y="301"/>
                  <a:pt x="22667" y="402"/>
                  <a:pt x="21811" y="565"/>
                </a:cubicBezTo>
                <a:cubicBezTo>
                  <a:pt x="21852" y="545"/>
                  <a:pt x="21893" y="525"/>
                  <a:pt x="21933" y="525"/>
                </a:cubicBezTo>
                <a:cubicBezTo>
                  <a:pt x="21811" y="525"/>
                  <a:pt x="21689" y="525"/>
                  <a:pt x="21567" y="565"/>
                </a:cubicBezTo>
                <a:cubicBezTo>
                  <a:pt x="21465" y="565"/>
                  <a:pt x="21384" y="586"/>
                  <a:pt x="21302" y="626"/>
                </a:cubicBezTo>
                <a:cubicBezTo>
                  <a:pt x="21180" y="626"/>
                  <a:pt x="21261" y="586"/>
                  <a:pt x="21200" y="586"/>
                </a:cubicBezTo>
                <a:cubicBezTo>
                  <a:pt x="21179" y="583"/>
                  <a:pt x="21158" y="582"/>
                  <a:pt x="21135" y="582"/>
                </a:cubicBezTo>
                <a:cubicBezTo>
                  <a:pt x="21003" y="582"/>
                  <a:pt x="20853" y="618"/>
                  <a:pt x="20750" y="618"/>
                </a:cubicBezTo>
                <a:cubicBezTo>
                  <a:pt x="20719" y="618"/>
                  <a:pt x="20692" y="614"/>
                  <a:pt x="20671" y="606"/>
                </a:cubicBezTo>
                <a:cubicBezTo>
                  <a:pt x="20650" y="606"/>
                  <a:pt x="20712" y="606"/>
                  <a:pt x="20752" y="586"/>
                </a:cubicBezTo>
                <a:lnTo>
                  <a:pt x="20467" y="586"/>
                </a:lnTo>
                <a:cubicBezTo>
                  <a:pt x="20365" y="586"/>
                  <a:pt x="20284" y="586"/>
                  <a:pt x="20325" y="626"/>
                </a:cubicBezTo>
                <a:cubicBezTo>
                  <a:pt x="20060" y="606"/>
                  <a:pt x="19775" y="586"/>
                  <a:pt x="19510" y="545"/>
                </a:cubicBezTo>
                <a:cubicBezTo>
                  <a:pt x="19486" y="550"/>
                  <a:pt x="19460" y="552"/>
                  <a:pt x="19432" y="552"/>
                </a:cubicBezTo>
                <a:cubicBezTo>
                  <a:pt x="19282" y="552"/>
                  <a:pt x="19081" y="489"/>
                  <a:pt x="18978" y="489"/>
                </a:cubicBezTo>
                <a:cubicBezTo>
                  <a:pt x="18951" y="489"/>
                  <a:pt x="18930" y="493"/>
                  <a:pt x="18919" y="504"/>
                </a:cubicBezTo>
                <a:cubicBezTo>
                  <a:pt x="18938" y="450"/>
                  <a:pt x="18501" y="379"/>
                  <a:pt x="18262" y="379"/>
                </a:cubicBezTo>
                <a:cubicBezTo>
                  <a:pt x="18234" y="379"/>
                  <a:pt x="18208" y="380"/>
                  <a:pt x="18186" y="382"/>
                </a:cubicBezTo>
                <a:cubicBezTo>
                  <a:pt x="18247" y="362"/>
                  <a:pt x="18003" y="321"/>
                  <a:pt x="18084" y="301"/>
                </a:cubicBezTo>
                <a:cubicBezTo>
                  <a:pt x="17955" y="289"/>
                  <a:pt x="17832" y="277"/>
                  <a:pt x="17760" y="277"/>
                </a:cubicBezTo>
                <a:cubicBezTo>
                  <a:pt x="17707" y="277"/>
                  <a:pt x="17680" y="283"/>
                  <a:pt x="17697" y="301"/>
                </a:cubicBezTo>
                <a:cubicBezTo>
                  <a:pt x="17290" y="158"/>
                  <a:pt x="16842" y="280"/>
                  <a:pt x="16618" y="138"/>
                </a:cubicBezTo>
                <a:lnTo>
                  <a:pt x="14724" y="138"/>
                </a:lnTo>
                <a:cubicBezTo>
                  <a:pt x="14731" y="110"/>
                  <a:pt x="14808" y="104"/>
                  <a:pt x="14907" y="104"/>
                </a:cubicBezTo>
                <a:cubicBezTo>
                  <a:pt x="15005" y="104"/>
                  <a:pt x="15126" y="110"/>
                  <a:pt x="15220" y="110"/>
                </a:cubicBezTo>
                <a:cubicBezTo>
                  <a:pt x="15315" y="110"/>
                  <a:pt x="15383" y="104"/>
                  <a:pt x="15376" y="77"/>
                </a:cubicBezTo>
                <a:cubicBezTo>
                  <a:pt x="14933" y="77"/>
                  <a:pt x="14639" y="111"/>
                  <a:pt x="14279" y="111"/>
                </a:cubicBezTo>
                <a:cubicBezTo>
                  <a:pt x="14159" y="111"/>
                  <a:pt x="14032" y="107"/>
                  <a:pt x="13889" y="97"/>
                </a:cubicBezTo>
                <a:cubicBezTo>
                  <a:pt x="13746" y="97"/>
                  <a:pt x="13971" y="77"/>
                  <a:pt x="14032" y="56"/>
                </a:cubicBezTo>
                <a:lnTo>
                  <a:pt x="14032" y="56"/>
                </a:lnTo>
                <a:cubicBezTo>
                  <a:pt x="13911" y="60"/>
                  <a:pt x="13791" y="62"/>
                  <a:pt x="13673" y="62"/>
                </a:cubicBezTo>
                <a:cubicBezTo>
                  <a:pt x="13349" y="62"/>
                  <a:pt x="13034" y="50"/>
                  <a:pt x="12730" y="50"/>
                </a:cubicBezTo>
                <a:cubicBezTo>
                  <a:pt x="12638" y="50"/>
                  <a:pt x="12546" y="51"/>
                  <a:pt x="12456" y="54"/>
                </a:cubicBezTo>
                <a:lnTo>
                  <a:pt x="12456" y="54"/>
                </a:lnTo>
                <a:cubicBezTo>
                  <a:pt x="12476" y="52"/>
                  <a:pt x="12493" y="47"/>
                  <a:pt x="12504" y="36"/>
                </a:cubicBezTo>
                <a:cubicBezTo>
                  <a:pt x="12402" y="36"/>
                  <a:pt x="12280" y="36"/>
                  <a:pt x="12280" y="56"/>
                </a:cubicBezTo>
                <a:lnTo>
                  <a:pt x="12382" y="56"/>
                </a:lnTo>
                <a:cubicBezTo>
                  <a:pt x="12533" y="113"/>
                  <a:pt x="12074" y="152"/>
                  <a:pt x="11988" y="190"/>
                </a:cubicBezTo>
                <a:lnTo>
                  <a:pt x="11988" y="190"/>
                </a:lnTo>
                <a:cubicBezTo>
                  <a:pt x="12096" y="101"/>
                  <a:pt x="11474" y="154"/>
                  <a:pt x="11730" y="36"/>
                </a:cubicBezTo>
                <a:cubicBezTo>
                  <a:pt x="11669" y="36"/>
                  <a:pt x="11588" y="56"/>
                  <a:pt x="11608" y="77"/>
                </a:cubicBezTo>
                <a:cubicBezTo>
                  <a:pt x="11506" y="77"/>
                  <a:pt x="11466" y="56"/>
                  <a:pt x="11567" y="36"/>
                </a:cubicBezTo>
                <a:lnTo>
                  <a:pt x="11567" y="36"/>
                </a:lnTo>
                <a:cubicBezTo>
                  <a:pt x="11201" y="56"/>
                  <a:pt x="11343" y="97"/>
                  <a:pt x="11017" y="97"/>
                </a:cubicBezTo>
                <a:cubicBezTo>
                  <a:pt x="11017" y="77"/>
                  <a:pt x="11079" y="56"/>
                  <a:pt x="11119" y="36"/>
                </a:cubicBezTo>
                <a:lnTo>
                  <a:pt x="11119" y="36"/>
                </a:lnTo>
                <a:cubicBezTo>
                  <a:pt x="10967" y="82"/>
                  <a:pt x="10814" y="105"/>
                  <a:pt x="10661" y="105"/>
                </a:cubicBezTo>
                <a:cubicBezTo>
                  <a:pt x="10610" y="105"/>
                  <a:pt x="10559" y="102"/>
                  <a:pt x="10508" y="97"/>
                </a:cubicBezTo>
                <a:cubicBezTo>
                  <a:pt x="10508" y="97"/>
                  <a:pt x="10508" y="78"/>
                  <a:pt x="10526" y="77"/>
                </a:cubicBezTo>
                <a:lnTo>
                  <a:pt x="10526" y="77"/>
                </a:lnTo>
                <a:cubicBezTo>
                  <a:pt x="10079" y="97"/>
                  <a:pt x="9754" y="178"/>
                  <a:pt x="9246" y="178"/>
                </a:cubicBezTo>
                <a:cubicBezTo>
                  <a:pt x="9388" y="97"/>
                  <a:pt x="9062" y="158"/>
                  <a:pt x="9022" y="97"/>
                </a:cubicBezTo>
                <a:lnTo>
                  <a:pt x="8757" y="138"/>
                </a:lnTo>
                <a:lnTo>
                  <a:pt x="8859" y="158"/>
                </a:lnTo>
                <a:cubicBezTo>
                  <a:pt x="8614" y="178"/>
                  <a:pt x="8411" y="239"/>
                  <a:pt x="8187" y="239"/>
                </a:cubicBezTo>
                <a:lnTo>
                  <a:pt x="8370" y="199"/>
                </a:lnTo>
                <a:lnTo>
                  <a:pt x="8370" y="199"/>
                </a:lnTo>
                <a:lnTo>
                  <a:pt x="7922" y="239"/>
                </a:lnTo>
                <a:lnTo>
                  <a:pt x="8166" y="239"/>
                </a:lnTo>
                <a:cubicBezTo>
                  <a:pt x="7922" y="280"/>
                  <a:pt x="8207" y="321"/>
                  <a:pt x="7881" y="321"/>
                </a:cubicBezTo>
                <a:cubicBezTo>
                  <a:pt x="7820" y="331"/>
                  <a:pt x="7754" y="336"/>
                  <a:pt x="7688" y="336"/>
                </a:cubicBezTo>
                <a:cubicBezTo>
                  <a:pt x="7622" y="336"/>
                  <a:pt x="7555" y="331"/>
                  <a:pt x="7494" y="321"/>
                </a:cubicBezTo>
                <a:cubicBezTo>
                  <a:pt x="7372" y="362"/>
                  <a:pt x="7229" y="402"/>
                  <a:pt x="7087" y="402"/>
                </a:cubicBezTo>
                <a:cubicBezTo>
                  <a:pt x="7046" y="382"/>
                  <a:pt x="7128" y="321"/>
                  <a:pt x="7087" y="321"/>
                </a:cubicBezTo>
                <a:cubicBezTo>
                  <a:pt x="6965" y="382"/>
                  <a:pt x="6517" y="382"/>
                  <a:pt x="6374" y="443"/>
                </a:cubicBezTo>
                <a:cubicBezTo>
                  <a:pt x="6415" y="423"/>
                  <a:pt x="6415" y="402"/>
                  <a:pt x="6394" y="402"/>
                </a:cubicBezTo>
                <a:lnTo>
                  <a:pt x="6313" y="443"/>
                </a:lnTo>
                <a:cubicBezTo>
                  <a:pt x="6191" y="443"/>
                  <a:pt x="6170" y="443"/>
                  <a:pt x="6191" y="402"/>
                </a:cubicBezTo>
                <a:lnTo>
                  <a:pt x="6191" y="402"/>
                </a:lnTo>
                <a:cubicBezTo>
                  <a:pt x="5893" y="420"/>
                  <a:pt x="6198" y="468"/>
                  <a:pt x="6030" y="468"/>
                </a:cubicBezTo>
                <a:cubicBezTo>
                  <a:pt x="6002" y="468"/>
                  <a:pt x="5963" y="466"/>
                  <a:pt x="5906" y="463"/>
                </a:cubicBezTo>
                <a:cubicBezTo>
                  <a:pt x="5926" y="463"/>
                  <a:pt x="5926" y="463"/>
                  <a:pt x="5987" y="443"/>
                </a:cubicBezTo>
                <a:cubicBezTo>
                  <a:pt x="5580" y="443"/>
                  <a:pt x="5193" y="525"/>
                  <a:pt x="4826" y="525"/>
                </a:cubicBezTo>
                <a:cubicBezTo>
                  <a:pt x="4704" y="463"/>
                  <a:pt x="5152" y="504"/>
                  <a:pt x="5030" y="443"/>
                </a:cubicBezTo>
                <a:lnTo>
                  <a:pt x="5030" y="443"/>
                </a:lnTo>
                <a:cubicBezTo>
                  <a:pt x="4578" y="493"/>
                  <a:pt x="4125" y="530"/>
                  <a:pt x="3684" y="530"/>
                </a:cubicBezTo>
                <a:cubicBezTo>
                  <a:pt x="3616" y="530"/>
                  <a:pt x="3548" y="529"/>
                  <a:pt x="3481" y="527"/>
                </a:cubicBezTo>
                <a:lnTo>
                  <a:pt x="3481" y="527"/>
                </a:lnTo>
                <a:cubicBezTo>
                  <a:pt x="3465" y="550"/>
                  <a:pt x="3436" y="559"/>
                  <a:pt x="3397" y="559"/>
                </a:cubicBezTo>
                <a:cubicBezTo>
                  <a:pt x="3292" y="559"/>
                  <a:pt x="3116" y="498"/>
                  <a:pt x="2944" y="498"/>
                </a:cubicBezTo>
                <a:cubicBezTo>
                  <a:pt x="2920" y="498"/>
                  <a:pt x="2897" y="499"/>
                  <a:pt x="2873" y="501"/>
                </a:cubicBezTo>
                <a:lnTo>
                  <a:pt x="2873" y="501"/>
                </a:lnTo>
                <a:cubicBezTo>
                  <a:pt x="2910" y="491"/>
                  <a:pt x="2925" y="459"/>
                  <a:pt x="2918" y="459"/>
                </a:cubicBezTo>
                <a:cubicBezTo>
                  <a:pt x="2917" y="459"/>
                  <a:pt x="2915" y="461"/>
                  <a:pt x="2912" y="463"/>
                </a:cubicBezTo>
                <a:cubicBezTo>
                  <a:pt x="2698" y="453"/>
                  <a:pt x="2484" y="448"/>
                  <a:pt x="2270" y="448"/>
                </a:cubicBezTo>
                <a:cubicBezTo>
                  <a:pt x="2057" y="448"/>
                  <a:pt x="1843" y="453"/>
                  <a:pt x="1629" y="463"/>
                </a:cubicBezTo>
                <a:lnTo>
                  <a:pt x="1710" y="443"/>
                </a:lnTo>
                <a:cubicBezTo>
                  <a:pt x="1598" y="423"/>
                  <a:pt x="1456" y="418"/>
                  <a:pt x="1313" y="418"/>
                </a:cubicBezTo>
                <a:cubicBezTo>
                  <a:pt x="1171" y="418"/>
                  <a:pt x="1028" y="423"/>
                  <a:pt x="916" y="423"/>
                </a:cubicBezTo>
                <a:cubicBezTo>
                  <a:pt x="855" y="443"/>
                  <a:pt x="712" y="443"/>
                  <a:pt x="794" y="463"/>
                </a:cubicBezTo>
                <a:cubicBezTo>
                  <a:pt x="712" y="463"/>
                  <a:pt x="631" y="443"/>
                  <a:pt x="550" y="443"/>
                </a:cubicBezTo>
                <a:lnTo>
                  <a:pt x="183" y="443"/>
                </a:lnTo>
                <a:cubicBezTo>
                  <a:pt x="183" y="565"/>
                  <a:pt x="183" y="687"/>
                  <a:pt x="163" y="789"/>
                </a:cubicBezTo>
                <a:cubicBezTo>
                  <a:pt x="163" y="912"/>
                  <a:pt x="163" y="952"/>
                  <a:pt x="163" y="1054"/>
                </a:cubicBezTo>
                <a:cubicBezTo>
                  <a:pt x="183" y="1360"/>
                  <a:pt x="163" y="1685"/>
                  <a:pt x="102" y="1991"/>
                </a:cubicBezTo>
                <a:cubicBezTo>
                  <a:pt x="102" y="1940"/>
                  <a:pt x="102" y="1859"/>
                  <a:pt x="89" y="1859"/>
                </a:cubicBezTo>
                <a:cubicBezTo>
                  <a:pt x="87" y="1859"/>
                  <a:pt x="84" y="1862"/>
                  <a:pt x="81" y="1869"/>
                </a:cubicBezTo>
                <a:lnTo>
                  <a:pt x="81" y="2419"/>
                </a:lnTo>
                <a:cubicBezTo>
                  <a:pt x="122" y="2378"/>
                  <a:pt x="122" y="2337"/>
                  <a:pt x="142" y="2235"/>
                </a:cubicBezTo>
                <a:cubicBezTo>
                  <a:pt x="163" y="2337"/>
                  <a:pt x="183" y="2459"/>
                  <a:pt x="183" y="2581"/>
                </a:cubicBezTo>
                <a:cubicBezTo>
                  <a:pt x="177" y="2505"/>
                  <a:pt x="166" y="2476"/>
                  <a:pt x="154" y="2476"/>
                </a:cubicBezTo>
                <a:cubicBezTo>
                  <a:pt x="128" y="2476"/>
                  <a:pt x="95" y="2613"/>
                  <a:pt x="81" y="2683"/>
                </a:cubicBezTo>
                <a:cubicBezTo>
                  <a:pt x="85" y="2679"/>
                  <a:pt x="89" y="2677"/>
                  <a:pt x="92" y="2677"/>
                </a:cubicBezTo>
                <a:cubicBezTo>
                  <a:pt x="100" y="2677"/>
                  <a:pt x="103" y="2689"/>
                  <a:pt x="111" y="2689"/>
                </a:cubicBezTo>
                <a:cubicBezTo>
                  <a:pt x="114" y="2689"/>
                  <a:pt x="118" y="2688"/>
                  <a:pt x="122" y="2683"/>
                </a:cubicBezTo>
                <a:lnTo>
                  <a:pt x="122" y="2683"/>
                </a:lnTo>
                <a:cubicBezTo>
                  <a:pt x="40" y="2948"/>
                  <a:pt x="203" y="2724"/>
                  <a:pt x="122" y="3111"/>
                </a:cubicBezTo>
                <a:lnTo>
                  <a:pt x="102" y="3091"/>
                </a:lnTo>
                <a:lnTo>
                  <a:pt x="102" y="3091"/>
                </a:lnTo>
                <a:cubicBezTo>
                  <a:pt x="102" y="3233"/>
                  <a:pt x="244" y="6390"/>
                  <a:pt x="224" y="6532"/>
                </a:cubicBezTo>
                <a:cubicBezTo>
                  <a:pt x="218" y="6540"/>
                  <a:pt x="214" y="6544"/>
                  <a:pt x="211" y="6544"/>
                </a:cubicBezTo>
                <a:cubicBezTo>
                  <a:pt x="187" y="6544"/>
                  <a:pt x="198" y="6387"/>
                  <a:pt x="163" y="6369"/>
                </a:cubicBezTo>
                <a:lnTo>
                  <a:pt x="163" y="6369"/>
                </a:lnTo>
                <a:cubicBezTo>
                  <a:pt x="203" y="6573"/>
                  <a:pt x="203" y="6797"/>
                  <a:pt x="183" y="7001"/>
                </a:cubicBezTo>
                <a:cubicBezTo>
                  <a:pt x="183" y="6899"/>
                  <a:pt x="183" y="6777"/>
                  <a:pt x="183" y="6675"/>
                </a:cubicBezTo>
                <a:cubicBezTo>
                  <a:pt x="142" y="6797"/>
                  <a:pt x="122" y="6940"/>
                  <a:pt x="122" y="7082"/>
                </a:cubicBezTo>
                <a:lnTo>
                  <a:pt x="122" y="7062"/>
                </a:lnTo>
                <a:lnTo>
                  <a:pt x="81" y="7428"/>
                </a:lnTo>
                <a:lnTo>
                  <a:pt x="102" y="7327"/>
                </a:lnTo>
                <a:cubicBezTo>
                  <a:pt x="203" y="7591"/>
                  <a:pt x="102" y="7877"/>
                  <a:pt x="183" y="8243"/>
                </a:cubicBezTo>
                <a:cubicBezTo>
                  <a:pt x="152" y="8104"/>
                  <a:pt x="139" y="8062"/>
                  <a:pt x="131" y="8062"/>
                </a:cubicBezTo>
                <a:cubicBezTo>
                  <a:pt x="118" y="8062"/>
                  <a:pt x="119" y="8163"/>
                  <a:pt x="87" y="8163"/>
                </a:cubicBezTo>
                <a:cubicBezTo>
                  <a:pt x="85" y="8163"/>
                  <a:pt x="83" y="8162"/>
                  <a:pt x="81" y="8162"/>
                </a:cubicBezTo>
                <a:cubicBezTo>
                  <a:pt x="64" y="8230"/>
                  <a:pt x="47" y="8341"/>
                  <a:pt x="42" y="8351"/>
                </a:cubicBezTo>
                <a:lnTo>
                  <a:pt x="42" y="8351"/>
                </a:lnTo>
                <a:cubicBezTo>
                  <a:pt x="79" y="8511"/>
                  <a:pt x="0" y="8633"/>
                  <a:pt x="61" y="8874"/>
                </a:cubicBezTo>
                <a:cubicBezTo>
                  <a:pt x="42" y="8874"/>
                  <a:pt x="57" y="9023"/>
                  <a:pt x="31" y="9023"/>
                </a:cubicBezTo>
                <a:cubicBezTo>
                  <a:pt x="28" y="9023"/>
                  <a:pt x="24" y="9021"/>
                  <a:pt x="20" y="9017"/>
                </a:cubicBezTo>
                <a:lnTo>
                  <a:pt x="20" y="9017"/>
                </a:lnTo>
                <a:cubicBezTo>
                  <a:pt x="20" y="9081"/>
                  <a:pt x="22" y="9103"/>
                  <a:pt x="25" y="9103"/>
                </a:cubicBezTo>
                <a:cubicBezTo>
                  <a:pt x="31" y="9103"/>
                  <a:pt x="45" y="8975"/>
                  <a:pt x="59" y="8975"/>
                </a:cubicBezTo>
                <a:cubicBezTo>
                  <a:pt x="59" y="8975"/>
                  <a:pt x="60" y="8976"/>
                  <a:pt x="61" y="8976"/>
                </a:cubicBezTo>
                <a:cubicBezTo>
                  <a:pt x="102" y="9322"/>
                  <a:pt x="81" y="12825"/>
                  <a:pt x="163" y="13314"/>
                </a:cubicBezTo>
                <a:cubicBezTo>
                  <a:pt x="203" y="13701"/>
                  <a:pt x="264" y="13803"/>
                  <a:pt x="285" y="14129"/>
                </a:cubicBezTo>
                <a:cubicBezTo>
                  <a:pt x="285" y="14149"/>
                  <a:pt x="407" y="17224"/>
                  <a:pt x="407" y="17245"/>
                </a:cubicBezTo>
                <a:cubicBezTo>
                  <a:pt x="407" y="17246"/>
                  <a:pt x="406" y="17246"/>
                  <a:pt x="406" y="17246"/>
                </a:cubicBezTo>
                <a:cubicBezTo>
                  <a:pt x="383" y="17246"/>
                  <a:pt x="244" y="14089"/>
                  <a:pt x="244" y="14088"/>
                </a:cubicBezTo>
                <a:lnTo>
                  <a:pt x="244" y="14088"/>
                </a:lnTo>
                <a:cubicBezTo>
                  <a:pt x="224" y="14312"/>
                  <a:pt x="326" y="17489"/>
                  <a:pt x="366" y="17693"/>
                </a:cubicBezTo>
                <a:cubicBezTo>
                  <a:pt x="361" y="17682"/>
                  <a:pt x="355" y="17677"/>
                  <a:pt x="350" y="17677"/>
                </a:cubicBezTo>
                <a:cubicBezTo>
                  <a:pt x="335" y="17677"/>
                  <a:pt x="320" y="17715"/>
                  <a:pt x="305" y="17774"/>
                </a:cubicBezTo>
                <a:cubicBezTo>
                  <a:pt x="305" y="17860"/>
                  <a:pt x="335" y="17879"/>
                  <a:pt x="354" y="17925"/>
                </a:cubicBezTo>
                <a:lnTo>
                  <a:pt x="354" y="17925"/>
                </a:lnTo>
                <a:cubicBezTo>
                  <a:pt x="349" y="17880"/>
                  <a:pt x="346" y="17836"/>
                  <a:pt x="346" y="17795"/>
                </a:cubicBezTo>
                <a:lnTo>
                  <a:pt x="346" y="17795"/>
                </a:lnTo>
                <a:lnTo>
                  <a:pt x="407" y="17896"/>
                </a:lnTo>
                <a:cubicBezTo>
                  <a:pt x="427" y="18365"/>
                  <a:pt x="448" y="18813"/>
                  <a:pt x="448" y="19261"/>
                </a:cubicBezTo>
                <a:cubicBezTo>
                  <a:pt x="712" y="19261"/>
                  <a:pt x="998" y="19302"/>
                  <a:pt x="1242" y="19322"/>
                </a:cubicBezTo>
                <a:lnTo>
                  <a:pt x="1283" y="19322"/>
                </a:lnTo>
                <a:cubicBezTo>
                  <a:pt x="1262" y="19342"/>
                  <a:pt x="1242" y="19383"/>
                  <a:pt x="1222" y="19403"/>
                </a:cubicBezTo>
                <a:cubicBezTo>
                  <a:pt x="1201" y="19383"/>
                  <a:pt x="1181" y="19383"/>
                  <a:pt x="1140" y="19383"/>
                </a:cubicBezTo>
                <a:lnTo>
                  <a:pt x="1059" y="19444"/>
                </a:lnTo>
                <a:lnTo>
                  <a:pt x="1242" y="19444"/>
                </a:lnTo>
                <a:cubicBezTo>
                  <a:pt x="1262" y="19465"/>
                  <a:pt x="1344" y="19505"/>
                  <a:pt x="1527" y="19566"/>
                </a:cubicBezTo>
                <a:lnTo>
                  <a:pt x="1853" y="19546"/>
                </a:lnTo>
                <a:lnTo>
                  <a:pt x="1940" y="19598"/>
                </a:lnTo>
                <a:lnTo>
                  <a:pt x="1940" y="19598"/>
                </a:lnTo>
                <a:cubicBezTo>
                  <a:pt x="1972" y="19596"/>
                  <a:pt x="2004" y="19592"/>
                  <a:pt x="2036" y="19587"/>
                </a:cubicBezTo>
                <a:cubicBezTo>
                  <a:pt x="2077" y="19627"/>
                  <a:pt x="2118" y="19648"/>
                  <a:pt x="2158" y="19648"/>
                </a:cubicBezTo>
                <a:lnTo>
                  <a:pt x="2484" y="19627"/>
                </a:lnTo>
                <a:lnTo>
                  <a:pt x="2484" y="19627"/>
                </a:lnTo>
                <a:cubicBezTo>
                  <a:pt x="2505" y="19668"/>
                  <a:pt x="2321" y="19668"/>
                  <a:pt x="2525" y="19709"/>
                </a:cubicBezTo>
                <a:cubicBezTo>
                  <a:pt x="2688" y="19689"/>
                  <a:pt x="2403" y="19627"/>
                  <a:pt x="2647" y="19627"/>
                </a:cubicBezTo>
                <a:cubicBezTo>
                  <a:pt x="2790" y="19689"/>
                  <a:pt x="2749" y="19709"/>
                  <a:pt x="2912" y="19709"/>
                </a:cubicBezTo>
                <a:cubicBezTo>
                  <a:pt x="2932" y="19729"/>
                  <a:pt x="2912" y="19729"/>
                  <a:pt x="2831" y="19729"/>
                </a:cubicBezTo>
                <a:cubicBezTo>
                  <a:pt x="2946" y="19744"/>
                  <a:pt x="3071" y="19758"/>
                  <a:pt x="3192" y="19758"/>
                </a:cubicBezTo>
                <a:cubicBezTo>
                  <a:pt x="3242" y="19758"/>
                  <a:pt x="3292" y="19756"/>
                  <a:pt x="3340" y="19750"/>
                </a:cubicBezTo>
                <a:cubicBezTo>
                  <a:pt x="3482" y="19831"/>
                  <a:pt x="3869" y="19811"/>
                  <a:pt x="3849" y="19892"/>
                </a:cubicBezTo>
                <a:cubicBezTo>
                  <a:pt x="3991" y="19872"/>
                  <a:pt x="4134" y="19872"/>
                  <a:pt x="4276" y="19872"/>
                </a:cubicBezTo>
                <a:cubicBezTo>
                  <a:pt x="4012" y="19933"/>
                  <a:pt x="4826" y="19933"/>
                  <a:pt x="4745" y="20014"/>
                </a:cubicBezTo>
                <a:cubicBezTo>
                  <a:pt x="4847" y="19984"/>
                  <a:pt x="5025" y="19984"/>
                  <a:pt x="5223" y="19984"/>
                </a:cubicBezTo>
                <a:cubicBezTo>
                  <a:pt x="5422" y="19984"/>
                  <a:pt x="5641" y="19984"/>
                  <a:pt x="5824" y="19953"/>
                </a:cubicBezTo>
                <a:lnTo>
                  <a:pt x="5824" y="19953"/>
                </a:lnTo>
                <a:cubicBezTo>
                  <a:pt x="5784" y="19974"/>
                  <a:pt x="5763" y="19974"/>
                  <a:pt x="5722" y="19974"/>
                </a:cubicBezTo>
                <a:cubicBezTo>
                  <a:pt x="5926" y="19974"/>
                  <a:pt x="5987" y="19994"/>
                  <a:pt x="6109" y="20014"/>
                </a:cubicBezTo>
                <a:cubicBezTo>
                  <a:pt x="6130" y="19933"/>
                  <a:pt x="6435" y="19892"/>
                  <a:pt x="6598" y="19831"/>
                </a:cubicBezTo>
                <a:lnTo>
                  <a:pt x="6598" y="19831"/>
                </a:lnTo>
                <a:cubicBezTo>
                  <a:pt x="6863" y="19872"/>
                  <a:pt x="6456" y="19933"/>
                  <a:pt x="6557" y="19974"/>
                </a:cubicBezTo>
                <a:cubicBezTo>
                  <a:pt x="6537" y="19933"/>
                  <a:pt x="6965" y="19872"/>
                  <a:pt x="6863" y="19831"/>
                </a:cubicBezTo>
                <a:cubicBezTo>
                  <a:pt x="7067" y="19831"/>
                  <a:pt x="7026" y="19831"/>
                  <a:pt x="7128" y="19872"/>
                </a:cubicBezTo>
                <a:cubicBezTo>
                  <a:pt x="7148" y="19770"/>
                  <a:pt x="7291" y="19811"/>
                  <a:pt x="7433" y="19729"/>
                </a:cubicBezTo>
                <a:cubicBezTo>
                  <a:pt x="7464" y="19727"/>
                  <a:pt x="7489" y="19726"/>
                  <a:pt x="7510" y="19726"/>
                </a:cubicBezTo>
                <a:cubicBezTo>
                  <a:pt x="7601" y="19726"/>
                  <a:pt x="7595" y="19746"/>
                  <a:pt x="7628" y="19746"/>
                </a:cubicBezTo>
                <a:cubicBezTo>
                  <a:pt x="7649" y="19746"/>
                  <a:pt x="7687" y="19737"/>
                  <a:pt x="7779" y="19709"/>
                </a:cubicBezTo>
                <a:cubicBezTo>
                  <a:pt x="7922" y="19709"/>
                  <a:pt x="7678" y="19790"/>
                  <a:pt x="7678" y="19790"/>
                </a:cubicBezTo>
                <a:cubicBezTo>
                  <a:pt x="7963" y="19729"/>
                  <a:pt x="7800" y="19709"/>
                  <a:pt x="7861" y="19648"/>
                </a:cubicBezTo>
                <a:cubicBezTo>
                  <a:pt x="7965" y="19622"/>
                  <a:pt x="8020" y="19612"/>
                  <a:pt x="8049" y="19612"/>
                </a:cubicBezTo>
                <a:cubicBezTo>
                  <a:pt x="8111" y="19612"/>
                  <a:pt x="8063" y="19654"/>
                  <a:pt x="8146" y="19668"/>
                </a:cubicBezTo>
                <a:cubicBezTo>
                  <a:pt x="8309" y="19607"/>
                  <a:pt x="8492" y="19546"/>
                  <a:pt x="8655" y="19505"/>
                </a:cubicBezTo>
                <a:cubicBezTo>
                  <a:pt x="8675" y="19505"/>
                  <a:pt x="8696" y="19505"/>
                  <a:pt x="8655" y="19526"/>
                </a:cubicBezTo>
                <a:cubicBezTo>
                  <a:pt x="8879" y="19424"/>
                  <a:pt x="9327" y="19424"/>
                  <a:pt x="9592" y="19342"/>
                </a:cubicBezTo>
                <a:cubicBezTo>
                  <a:pt x="9592" y="19342"/>
                  <a:pt x="9593" y="19342"/>
                  <a:pt x="9594" y="19342"/>
                </a:cubicBezTo>
                <a:lnTo>
                  <a:pt x="9594" y="19342"/>
                </a:lnTo>
                <a:cubicBezTo>
                  <a:pt x="9572" y="19315"/>
                  <a:pt x="9572" y="19298"/>
                  <a:pt x="9572" y="19281"/>
                </a:cubicBezTo>
                <a:cubicBezTo>
                  <a:pt x="9653" y="19281"/>
                  <a:pt x="9734" y="19254"/>
                  <a:pt x="9792" y="19254"/>
                </a:cubicBezTo>
                <a:cubicBezTo>
                  <a:pt x="9820" y="19254"/>
                  <a:pt x="9843" y="19261"/>
                  <a:pt x="9857" y="19281"/>
                </a:cubicBezTo>
                <a:cubicBezTo>
                  <a:pt x="9816" y="19281"/>
                  <a:pt x="9775" y="19281"/>
                  <a:pt x="9734" y="19302"/>
                </a:cubicBezTo>
                <a:lnTo>
                  <a:pt x="9877" y="19281"/>
                </a:lnTo>
                <a:lnTo>
                  <a:pt x="9877" y="19281"/>
                </a:lnTo>
                <a:cubicBezTo>
                  <a:pt x="9999" y="19342"/>
                  <a:pt x="9694" y="19302"/>
                  <a:pt x="9694" y="19363"/>
                </a:cubicBezTo>
                <a:cubicBezTo>
                  <a:pt x="9958" y="19322"/>
                  <a:pt x="10203" y="19302"/>
                  <a:pt x="10468" y="19302"/>
                </a:cubicBezTo>
                <a:cubicBezTo>
                  <a:pt x="10508" y="19363"/>
                  <a:pt x="9999" y="19302"/>
                  <a:pt x="10264" y="19383"/>
                </a:cubicBezTo>
                <a:cubicBezTo>
                  <a:pt x="10162" y="19383"/>
                  <a:pt x="10060" y="19363"/>
                  <a:pt x="9958" y="19342"/>
                </a:cubicBezTo>
                <a:lnTo>
                  <a:pt x="9958" y="19342"/>
                </a:lnTo>
                <a:cubicBezTo>
                  <a:pt x="10070" y="19393"/>
                  <a:pt x="10020" y="19393"/>
                  <a:pt x="9969" y="19393"/>
                </a:cubicBezTo>
                <a:cubicBezTo>
                  <a:pt x="9918" y="19393"/>
                  <a:pt x="9867" y="19393"/>
                  <a:pt x="9979" y="19444"/>
                </a:cubicBezTo>
                <a:cubicBezTo>
                  <a:pt x="10071" y="19449"/>
                  <a:pt x="10146" y="19450"/>
                  <a:pt x="10210" y="19450"/>
                </a:cubicBezTo>
                <a:cubicBezTo>
                  <a:pt x="10326" y="19450"/>
                  <a:pt x="10411" y="19446"/>
                  <a:pt x="10510" y="19446"/>
                </a:cubicBezTo>
                <a:cubicBezTo>
                  <a:pt x="10601" y="19446"/>
                  <a:pt x="10704" y="19449"/>
                  <a:pt x="10855" y="19465"/>
                </a:cubicBezTo>
                <a:cubicBezTo>
                  <a:pt x="10956" y="19444"/>
                  <a:pt x="10834" y="19403"/>
                  <a:pt x="10916" y="19383"/>
                </a:cubicBezTo>
                <a:cubicBezTo>
                  <a:pt x="11494" y="19383"/>
                  <a:pt x="11379" y="19548"/>
                  <a:pt x="11746" y="19548"/>
                </a:cubicBezTo>
                <a:cubicBezTo>
                  <a:pt x="11766" y="19548"/>
                  <a:pt x="11788" y="19547"/>
                  <a:pt x="11812" y="19546"/>
                </a:cubicBezTo>
                <a:cubicBezTo>
                  <a:pt x="11895" y="19510"/>
                  <a:pt x="11991" y="19489"/>
                  <a:pt x="12086" y="19489"/>
                </a:cubicBezTo>
                <a:cubicBezTo>
                  <a:pt x="12154" y="19489"/>
                  <a:pt x="12220" y="19500"/>
                  <a:pt x="12280" y="19526"/>
                </a:cubicBezTo>
                <a:lnTo>
                  <a:pt x="12178" y="19587"/>
                </a:lnTo>
                <a:cubicBezTo>
                  <a:pt x="12241" y="19593"/>
                  <a:pt x="12289" y="19595"/>
                  <a:pt x="12329" y="19595"/>
                </a:cubicBezTo>
                <a:cubicBezTo>
                  <a:pt x="12469" y="19595"/>
                  <a:pt x="12494" y="19565"/>
                  <a:pt x="12581" y="19565"/>
                </a:cubicBezTo>
                <a:cubicBezTo>
                  <a:pt x="12632" y="19565"/>
                  <a:pt x="12704" y="19575"/>
                  <a:pt x="12830" y="19607"/>
                </a:cubicBezTo>
                <a:cubicBezTo>
                  <a:pt x="12813" y="19611"/>
                  <a:pt x="12789" y="19613"/>
                  <a:pt x="12763" y="19613"/>
                </a:cubicBezTo>
                <a:cubicBezTo>
                  <a:pt x="12693" y="19613"/>
                  <a:pt x="12604" y="19601"/>
                  <a:pt x="12581" y="19601"/>
                </a:cubicBezTo>
                <a:cubicBezTo>
                  <a:pt x="12573" y="19601"/>
                  <a:pt x="12573" y="19603"/>
                  <a:pt x="12586" y="19607"/>
                </a:cubicBezTo>
                <a:cubicBezTo>
                  <a:pt x="12664" y="19631"/>
                  <a:pt x="12713" y="19639"/>
                  <a:pt x="12750" y="19639"/>
                </a:cubicBezTo>
                <a:cubicBezTo>
                  <a:pt x="12826" y="19639"/>
                  <a:pt x="12845" y="19604"/>
                  <a:pt x="12942" y="19604"/>
                </a:cubicBezTo>
                <a:cubicBezTo>
                  <a:pt x="12957" y="19604"/>
                  <a:pt x="12974" y="19605"/>
                  <a:pt x="12993" y="19607"/>
                </a:cubicBezTo>
                <a:lnTo>
                  <a:pt x="13034" y="19668"/>
                </a:lnTo>
                <a:cubicBezTo>
                  <a:pt x="13268" y="19689"/>
                  <a:pt x="13502" y="19699"/>
                  <a:pt x="13736" y="19699"/>
                </a:cubicBezTo>
                <a:cubicBezTo>
                  <a:pt x="13971" y="19699"/>
                  <a:pt x="14205" y="19689"/>
                  <a:pt x="14439" y="19668"/>
                </a:cubicBezTo>
                <a:lnTo>
                  <a:pt x="14439" y="19668"/>
                </a:lnTo>
                <a:cubicBezTo>
                  <a:pt x="14419" y="19689"/>
                  <a:pt x="14337" y="19709"/>
                  <a:pt x="14439" y="19729"/>
                </a:cubicBezTo>
                <a:lnTo>
                  <a:pt x="16333" y="19587"/>
                </a:lnTo>
                <a:lnTo>
                  <a:pt x="16557" y="19526"/>
                </a:lnTo>
                <a:cubicBezTo>
                  <a:pt x="16598" y="19526"/>
                  <a:pt x="16659" y="19526"/>
                  <a:pt x="16598" y="19546"/>
                </a:cubicBezTo>
                <a:cubicBezTo>
                  <a:pt x="16822" y="19526"/>
                  <a:pt x="16598" y="19505"/>
                  <a:pt x="16720" y="19485"/>
                </a:cubicBezTo>
                <a:cubicBezTo>
                  <a:pt x="16751" y="19472"/>
                  <a:pt x="16779" y="19467"/>
                  <a:pt x="16800" y="19467"/>
                </a:cubicBezTo>
                <a:cubicBezTo>
                  <a:pt x="16843" y="19467"/>
                  <a:pt x="16856" y="19488"/>
                  <a:pt x="16811" y="19503"/>
                </a:cubicBezTo>
                <a:lnTo>
                  <a:pt x="16811" y="19503"/>
                </a:lnTo>
                <a:cubicBezTo>
                  <a:pt x="17317" y="19362"/>
                  <a:pt x="17823" y="19281"/>
                  <a:pt x="18349" y="19261"/>
                </a:cubicBezTo>
                <a:lnTo>
                  <a:pt x="18349" y="19261"/>
                </a:lnTo>
                <a:lnTo>
                  <a:pt x="18268" y="19281"/>
                </a:lnTo>
                <a:cubicBezTo>
                  <a:pt x="18572" y="19281"/>
                  <a:pt x="18628" y="19157"/>
                  <a:pt x="18882" y="19157"/>
                </a:cubicBezTo>
                <a:cubicBezTo>
                  <a:pt x="18894" y="19157"/>
                  <a:pt x="18906" y="19157"/>
                  <a:pt x="18918" y="19158"/>
                </a:cubicBezTo>
                <a:lnTo>
                  <a:pt x="18918" y="19158"/>
                </a:lnTo>
                <a:cubicBezTo>
                  <a:pt x="19263" y="19147"/>
                  <a:pt x="19620" y="19128"/>
                  <a:pt x="19955" y="19128"/>
                </a:cubicBezTo>
                <a:cubicBezTo>
                  <a:pt x="20304" y="19128"/>
                  <a:pt x="20630" y="19149"/>
                  <a:pt x="20895" y="19220"/>
                </a:cubicBezTo>
                <a:cubicBezTo>
                  <a:pt x="20913" y="19211"/>
                  <a:pt x="20942" y="19207"/>
                  <a:pt x="20978" y="19207"/>
                </a:cubicBezTo>
                <a:cubicBezTo>
                  <a:pt x="21120" y="19207"/>
                  <a:pt x="21371" y="19263"/>
                  <a:pt x="21530" y="19263"/>
                </a:cubicBezTo>
                <a:cubicBezTo>
                  <a:pt x="21601" y="19263"/>
                  <a:pt x="21653" y="19252"/>
                  <a:pt x="21669" y="19220"/>
                </a:cubicBezTo>
                <a:cubicBezTo>
                  <a:pt x="21933" y="19302"/>
                  <a:pt x="22219" y="19383"/>
                  <a:pt x="22524" y="19424"/>
                </a:cubicBezTo>
                <a:cubicBezTo>
                  <a:pt x="22544" y="19427"/>
                  <a:pt x="22564" y="19428"/>
                  <a:pt x="22582" y="19428"/>
                </a:cubicBezTo>
                <a:cubicBezTo>
                  <a:pt x="22692" y="19428"/>
                  <a:pt x="22774" y="19383"/>
                  <a:pt x="22931" y="19383"/>
                </a:cubicBezTo>
                <a:lnTo>
                  <a:pt x="22931" y="19444"/>
                </a:lnTo>
                <a:lnTo>
                  <a:pt x="23196" y="19403"/>
                </a:lnTo>
                <a:lnTo>
                  <a:pt x="23318" y="19465"/>
                </a:lnTo>
                <a:lnTo>
                  <a:pt x="23502" y="19465"/>
                </a:lnTo>
                <a:cubicBezTo>
                  <a:pt x="23441" y="19465"/>
                  <a:pt x="23359" y="19444"/>
                  <a:pt x="23359" y="19424"/>
                </a:cubicBezTo>
                <a:cubicBezTo>
                  <a:pt x="23603" y="19424"/>
                  <a:pt x="23827" y="19444"/>
                  <a:pt x="24051" y="19526"/>
                </a:cubicBezTo>
                <a:cubicBezTo>
                  <a:pt x="24276" y="19526"/>
                  <a:pt x="24500" y="19505"/>
                  <a:pt x="24724" y="19485"/>
                </a:cubicBezTo>
                <a:lnTo>
                  <a:pt x="24724" y="19485"/>
                </a:lnTo>
                <a:cubicBezTo>
                  <a:pt x="24724" y="19501"/>
                  <a:pt x="24674" y="19517"/>
                  <a:pt x="24623" y="19523"/>
                </a:cubicBezTo>
                <a:lnTo>
                  <a:pt x="24623" y="19523"/>
                </a:lnTo>
                <a:cubicBezTo>
                  <a:pt x="24632" y="19522"/>
                  <a:pt x="24641" y="19522"/>
                  <a:pt x="24648" y="19522"/>
                </a:cubicBezTo>
                <a:cubicBezTo>
                  <a:pt x="24750" y="19522"/>
                  <a:pt x="24688" y="19558"/>
                  <a:pt x="24777" y="19558"/>
                </a:cubicBezTo>
                <a:cubicBezTo>
                  <a:pt x="24804" y="19558"/>
                  <a:pt x="24844" y="19554"/>
                  <a:pt x="24907" y="19546"/>
                </a:cubicBezTo>
                <a:cubicBezTo>
                  <a:pt x="24846" y="19546"/>
                  <a:pt x="24927" y="19505"/>
                  <a:pt x="24927" y="19505"/>
                </a:cubicBezTo>
                <a:cubicBezTo>
                  <a:pt x="25060" y="19515"/>
                  <a:pt x="25192" y="19521"/>
                  <a:pt x="25327" y="19521"/>
                </a:cubicBezTo>
                <a:cubicBezTo>
                  <a:pt x="25462" y="19521"/>
                  <a:pt x="25599" y="19515"/>
                  <a:pt x="25742" y="19505"/>
                </a:cubicBezTo>
                <a:lnTo>
                  <a:pt x="25742" y="19505"/>
                </a:lnTo>
                <a:lnTo>
                  <a:pt x="25681" y="19546"/>
                </a:lnTo>
                <a:cubicBezTo>
                  <a:pt x="25945" y="19546"/>
                  <a:pt x="26190" y="19505"/>
                  <a:pt x="26455" y="19465"/>
                </a:cubicBezTo>
                <a:cubicBezTo>
                  <a:pt x="26740" y="19424"/>
                  <a:pt x="27005" y="19363"/>
                  <a:pt x="27269" y="19322"/>
                </a:cubicBezTo>
                <a:lnTo>
                  <a:pt x="27269" y="19322"/>
                </a:lnTo>
                <a:cubicBezTo>
                  <a:pt x="27249" y="19324"/>
                  <a:pt x="27232" y="19325"/>
                  <a:pt x="27216" y="19325"/>
                </a:cubicBezTo>
                <a:cubicBezTo>
                  <a:pt x="27092" y="19325"/>
                  <a:pt x="27124" y="19259"/>
                  <a:pt x="27269" y="19241"/>
                </a:cubicBezTo>
                <a:lnTo>
                  <a:pt x="27351" y="19281"/>
                </a:lnTo>
                <a:cubicBezTo>
                  <a:pt x="27432" y="19220"/>
                  <a:pt x="27167" y="19281"/>
                  <a:pt x="27371" y="19200"/>
                </a:cubicBezTo>
                <a:cubicBezTo>
                  <a:pt x="27399" y="19197"/>
                  <a:pt x="27422" y="19196"/>
                  <a:pt x="27441" y="19196"/>
                </a:cubicBezTo>
                <a:cubicBezTo>
                  <a:pt x="27562" y="19196"/>
                  <a:pt x="27517" y="19246"/>
                  <a:pt x="27412" y="19281"/>
                </a:cubicBezTo>
                <a:lnTo>
                  <a:pt x="27656" y="19220"/>
                </a:lnTo>
                <a:lnTo>
                  <a:pt x="27656" y="19220"/>
                </a:lnTo>
                <a:cubicBezTo>
                  <a:pt x="27677" y="19241"/>
                  <a:pt x="27615" y="19261"/>
                  <a:pt x="27595" y="19281"/>
                </a:cubicBezTo>
                <a:cubicBezTo>
                  <a:pt x="27697" y="19241"/>
                  <a:pt x="28023" y="19281"/>
                  <a:pt x="28165" y="19200"/>
                </a:cubicBezTo>
                <a:lnTo>
                  <a:pt x="28165" y="19220"/>
                </a:lnTo>
                <a:cubicBezTo>
                  <a:pt x="28389" y="19200"/>
                  <a:pt x="28593" y="19200"/>
                  <a:pt x="28797" y="19200"/>
                </a:cubicBezTo>
                <a:cubicBezTo>
                  <a:pt x="28878" y="19200"/>
                  <a:pt x="28960" y="19200"/>
                  <a:pt x="29041" y="19220"/>
                </a:cubicBezTo>
                <a:lnTo>
                  <a:pt x="29306" y="19241"/>
                </a:lnTo>
                <a:cubicBezTo>
                  <a:pt x="29326" y="19241"/>
                  <a:pt x="29326" y="19220"/>
                  <a:pt x="29326" y="19200"/>
                </a:cubicBezTo>
                <a:lnTo>
                  <a:pt x="29326" y="19139"/>
                </a:lnTo>
                <a:lnTo>
                  <a:pt x="29326" y="18996"/>
                </a:lnTo>
                <a:cubicBezTo>
                  <a:pt x="29326" y="18894"/>
                  <a:pt x="29326" y="18792"/>
                  <a:pt x="29347" y="18711"/>
                </a:cubicBezTo>
                <a:cubicBezTo>
                  <a:pt x="29306" y="18711"/>
                  <a:pt x="29326" y="18507"/>
                  <a:pt x="29285" y="18385"/>
                </a:cubicBezTo>
                <a:cubicBezTo>
                  <a:pt x="29326" y="18059"/>
                  <a:pt x="29387" y="17693"/>
                  <a:pt x="29387" y="17306"/>
                </a:cubicBezTo>
                <a:cubicBezTo>
                  <a:pt x="29387" y="17021"/>
                  <a:pt x="29367" y="17204"/>
                  <a:pt x="29326" y="17082"/>
                </a:cubicBezTo>
                <a:cubicBezTo>
                  <a:pt x="29375" y="17066"/>
                  <a:pt x="29385" y="16819"/>
                  <a:pt x="29397" y="16819"/>
                </a:cubicBezTo>
                <a:cubicBezTo>
                  <a:pt x="29400" y="16819"/>
                  <a:pt x="29403" y="16836"/>
                  <a:pt x="29408" y="16878"/>
                </a:cubicBezTo>
                <a:cubicBezTo>
                  <a:pt x="29408" y="16410"/>
                  <a:pt x="29326" y="13233"/>
                  <a:pt x="29285" y="12642"/>
                </a:cubicBezTo>
                <a:cubicBezTo>
                  <a:pt x="29269" y="12692"/>
                  <a:pt x="29266" y="12755"/>
                  <a:pt x="29254" y="12755"/>
                </a:cubicBezTo>
                <a:cubicBezTo>
                  <a:pt x="29252" y="12755"/>
                  <a:pt x="29249" y="12752"/>
                  <a:pt x="29245" y="12744"/>
                </a:cubicBezTo>
                <a:cubicBezTo>
                  <a:pt x="29245" y="12630"/>
                  <a:pt x="29263" y="12498"/>
                  <a:pt x="29281" y="12498"/>
                </a:cubicBezTo>
                <a:cubicBezTo>
                  <a:pt x="29282" y="12498"/>
                  <a:pt x="29282" y="12498"/>
                  <a:pt x="29282" y="12498"/>
                </a:cubicBezTo>
                <a:lnTo>
                  <a:pt x="29282" y="12498"/>
                </a:lnTo>
                <a:cubicBezTo>
                  <a:pt x="29227" y="11718"/>
                  <a:pt x="29283" y="7947"/>
                  <a:pt x="29163" y="7408"/>
                </a:cubicBezTo>
                <a:lnTo>
                  <a:pt x="29163" y="7449"/>
                </a:lnTo>
                <a:lnTo>
                  <a:pt x="29082" y="6879"/>
                </a:lnTo>
                <a:cubicBezTo>
                  <a:pt x="29082" y="6818"/>
                  <a:pt x="29086" y="6798"/>
                  <a:pt x="29091" y="6798"/>
                </a:cubicBezTo>
                <a:cubicBezTo>
                  <a:pt x="29103" y="6798"/>
                  <a:pt x="29125" y="6897"/>
                  <a:pt x="29136" y="6897"/>
                </a:cubicBezTo>
                <a:cubicBezTo>
                  <a:pt x="29140" y="6897"/>
                  <a:pt x="29143" y="6881"/>
                  <a:pt x="29143" y="6838"/>
                </a:cubicBezTo>
                <a:cubicBezTo>
                  <a:pt x="29041" y="6247"/>
                  <a:pt x="29102" y="5901"/>
                  <a:pt x="29000" y="5392"/>
                </a:cubicBezTo>
                <a:cubicBezTo>
                  <a:pt x="29102" y="5005"/>
                  <a:pt x="28756" y="1013"/>
                  <a:pt x="28695" y="484"/>
                </a:cubicBezTo>
                <a:lnTo>
                  <a:pt x="28674" y="525"/>
                </a:lnTo>
                <a:cubicBezTo>
                  <a:pt x="28654" y="484"/>
                  <a:pt x="28654" y="423"/>
                  <a:pt x="28654" y="362"/>
                </a:cubicBezTo>
                <a:cubicBezTo>
                  <a:pt x="28654" y="301"/>
                  <a:pt x="28634" y="219"/>
                  <a:pt x="28613" y="158"/>
                </a:cubicBezTo>
                <a:lnTo>
                  <a:pt x="28613" y="158"/>
                </a:lnTo>
                <a:cubicBezTo>
                  <a:pt x="28613" y="190"/>
                  <a:pt x="28638" y="319"/>
                  <a:pt x="28630" y="319"/>
                </a:cubicBezTo>
                <a:cubicBezTo>
                  <a:pt x="28628" y="319"/>
                  <a:pt x="28623" y="308"/>
                  <a:pt x="28613" y="280"/>
                </a:cubicBezTo>
                <a:cubicBezTo>
                  <a:pt x="28613" y="260"/>
                  <a:pt x="28593" y="219"/>
                  <a:pt x="28593" y="199"/>
                </a:cubicBezTo>
                <a:lnTo>
                  <a:pt x="28573" y="158"/>
                </a:lnTo>
                <a:cubicBezTo>
                  <a:pt x="28573" y="138"/>
                  <a:pt x="28552" y="138"/>
                  <a:pt x="28552" y="138"/>
                </a:cubicBezTo>
                <a:lnTo>
                  <a:pt x="28389" y="56"/>
                </a:lnTo>
                <a:cubicBezTo>
                  <a:pt x="28349" y="56"/>
                  <a:pt x="28328" y="36"/>
                  <a:pt x="28288" y="36"/>
                </a:cubicBezTo>
                <a:lnTo>
                  <a:pt x="28226" y="15"/>
                </a:lnTo>
                <a:lnTo>
                  <a:pt x="28104" y="15"/>
                </a:lnTo>
                <a:cubicBezTo>
                  <a:pt x="28023" y="5"/>
                  <a:pt x="27941" y="0"/>
                  <a:pt x="27862" y="0"/>
                </a:cubicBezTo>
                <a:close/>
              </a:path>
            </a:pathLst>
          </a:custGeom>
          <a:solidFill>
            <a:schemeClr val="accent4">
              <a:lumMod val="20000"/>
              <a:lumOff val="80000"/>
            </a:schemeClr>
          </a:solid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文字方塊 2">
            <a:extLst>
              <a:ext uri="{FF2B5EF4-FFF2-40B4-BE49-F238E27FC236}">
                <a16:creationId xmlns:a16="http://schemas.microsoft.com/office/drawing/2014/main" id="{7BF582D4-2585-E380-3198-2813347734DD}"/>
              </a:ext>
            </a:extLst>
          </p:cNvPr>
          <p:cNvSpPr txBox="1"/>
          <p:nvPr/>
        </p:nvSpPr>
        <p:spPr>
          <a:xfrm>
            <a:off x="2737632" y="4974735"/>
            <a:ext cx="7226021" cy="1569660"/>
          </a:xfrm>
          <a:prstGeom prst="rect">
            <a:avLst/>
          </a:prstGeom>
          <a:noFill/>
        </p:spPr>
        <p:txBody>
          <a:bodyPr wrap="square">
            <a:spAutoFit/>
          </a:bodyPr>
          <a:lstStyle/>
          <a:p>
            <a:r>
              <a:rPr lang="en-US" altLang="zh-TW" sz="2400" kern="0" dirty="0">
                <a:solidFill>
                  <a:srgbClr val="000000"/>
                </a:solidFill>
                <a:effectLst/>
                <a:latin typeface="Times New Roman" panose="02020603050405020304" pitchFamily="18" charset="0"/>
                <a:ea typeface="新細明體" panose="02020500000000000000" pitchFamily="18" charset="-120"/>
              </a:rPr>
              <a:t>The electro-optical synchronized measurement shows that when the </a:t>
            </a:r>
            <a:r>
              <a:rPr lang="en-US" altLang="zh-TW" sz="2400" b="1" kern="0" dirty="0">
                <a:solidFill>
                  <a:srgbClr val="000000"/>
                </a:solidFill>
                <a:effectLst/>
                <a:latin typeface="Times New Roman" panose="02020603050405020304" pitchFamily="18" charset="0"/>
                <a:ea typeface="新細明體" panose="02020500000000000000" pitchFamily="18" charset="-120"/>
              </a:rPr>
              <a:t>voltage is</a:t>
            </a:r>
            <a:r>
              <a:rPr lang="en-US" altLang="zh-TW" sz="2400" kern="0" dirty="0">
                <a:solidFill>
                  <a:srgbClr val="000000"/>
                </a:solidFill>
                <a:effectLst/>
                <a:latin typeface="Times New Roman" panose="02020603050405020304" pitchFamily="18" charset="0"/>
                <a:ea typeface="新細明體" panose="02020500000000000000" pitchFamily="18" charset="-120"/>
              </a:rPr>
              <a:t> </a:t>
            </a:r>
            <a:r>
              <a:rPr lang="en-US" altLang="zh-TW" sz="2400" b="1" kern="0" dirty="0">
                <a:solidFill>
                  <a:srgbClr val="000000"/>
                </a:solidFill>
                <a:effectLst/>
                <a:latin typeface="Times New Roman" panose="02020603050405020304" pitchFamily="18" charset="0"/>
                <a:ea typeface="新細明體" panose="02020500000000000000" pitchFamily="18" charset="-120"/>
              </a:rPr>
              <a:t>switched off</a:t>
            </a:r>
            <a:r>
              <a:rPr lang="en-US" altLang="zh-TW" sz="2400" kern="0" dirty="0">
                <a:solidFill>
                  <a:srgbClr val="000000"/>
                </a:solidFill>
                <a:effectLst/>
                <a:latin typeface="Times New Roman" panose="02020603050405020304" pitchFamily="18" charset="0"/>
                <a:ea typeface="新細明體" panose="02020500000000000000" pitchFamily="18" charset="-120"/>
              </a:rPr>
              <a:t>, the optical power does not return to its original value but instead exhibits a clear hysteresis phenomenon</a:t>
            </a:r>
            <a:endParaRPr lang="zh-TW" altLang="en-US" sz="2400" dirty="0"/>
          </a:p>
        </p:txBody>
      </p:sp>
      <p:sp>
        <p:nvSpPr>
          <p:cNvPr id="4" name="文字方塊 3">
            <a:extLst>
              <a:ext uri="{FF2B5EF4-FFF2-40B4-BE49-F238E27FC236}">
                <a16:creationId xmlns:a16="http://schemas.microsoft.com/office/drawing/2014/main" id="{DA3CFB44-9DEB-5BE5-354E-2366EED236BA}"/>
              </a:ext>
            </a:extLst>
          </p:cNvPr>
          <p:cNvSpPr txBox="1"/>
          <p:nvPr/>
        </p:nvSpPr>
        <p:spPr>
          <a:xfrm>
            <a:off x="2065881" y="313605"/>
            <a:ext cx="7780850" cy="584775"/>
          </a:xfrm>
          <a:prstGeom prst="rect">
            <a:avLst/>
          </a:prstGeom>
          <a:noFill/>
        </p:spPr>
        <p:txBody>
          <a:bodyPr wrap="square">
            <a:spAutoFit/>
          </a:bodyPr>
          <a:lstStyle/>
          <a:p>
            <a:pPr algn="ctr"/>
            <a:r>
              <a:rPr lang="en-US" altLang="zh-TW" sz="3200" b="1" dirty="0">
                <a:latin typeface="Times New Roman" panose="02020603050405020304" pitchFamily="18" charset="0"/>
                <a:cs typeface="Times New Roman" panose="02020603050405020304" pitchFamily="18" charset="0"/>
              </a:rPr>
              <a:t>Electro-optical synchronized measurement </a:t>
            </a:r>
            <a:endParaRPr lang="zh-TW" altLang="en-US" sz="3200" b="1"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353FB6E7-1FCA-CFDA-1376-7F1F6737D14E}"/>
              </a:ext>
            </a:extLst>
          </p:cNvPr>
          <p:cNvPicPr>
            <a:picLocks noChangeAspect="1"/>
          </p:cNvPicPr>
          <p:nvPr/>
        </p:nvPicPr>
        <p:blipFill>
          <a:blip r:embed="rId2"/>
          <a:stretch>
            <a:fillRect/>
          </a:stretch>
        </p:blipFill>
        <p:spPr>
          <a:xfrm>
            <a:off x="3095396" y="1016200"/>
            <a:ext cx="5721821" cy="3901885"/>
          </a:xfrm>
          <a:prstGeom prst="rect">
            <a:avLst/>
          </a:prstGeom>
        </p:spPr>
      </p:pic>
      <p:sp>
        <p:nvSpPr>
          <p:cNvPr id="6" name="Google Shape;1887;p55">
            <a:extLst>
              <a:ext uri="{FF2B5EF4-FFF2-40B4-BE49-F238E27FC236}">
                <a16:creationId xmlns:a16="http://schemas.microsoft.com/office/drawing/2014/main" id="{226774B1-1225-B93F-AA0C-3045ACC84BC6}"/>
              </a:ext>
            </a:extLst>
          </p:cNvPr>
          <p:cNvSpPr/>
          <p:nvPr/>
        </p:nvSpPr>
        <p:spPr>
          <a:xfrm>
            <a:off x="1607359" y="898380"/>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sp>
        <p:nvSpPr>
          <p:cNvPr id="7" name="Google Shape;1887;p55">
            <a:extLst>
              <a:ext uri="{FF2B5EF4-FFF2-40B4-BE49-F238E27FC236}">
                <a16:creationId xmlns:a16="http://schemas.microsoft.com/office/drawing/2014/main" id="{4A2B2D4F-80C7-8EAA-86B3-30A7A559AF8C}"/>
              </a:ext>
            </a:extLst>
          </p:cNvPr>
          <p:cNvSpPr/>
          <p:nvPr/>
        </p:nvSpPr>
        <p:spPr>
          <a:xfrm>
            <a:off x="9898244" y="4293115"/>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spTree>
    <p:extLst>
      <p:ext uri="{BB962C8B-B14F-4D97-AF65-F5344CB8AC3E}">
        <p14:creationId xmlns:p14="http://schemas.microsoft.com/office/powerpoint/2010/main" val="234507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39;p85">
            <a:extLst>
              <a:ext uri="{FF2B5EF4-FFF2-40B4-BE49-F238E27FC236}">
                <a16:creationId xmlns:a16="http://schemas.microsoft.com/office/drawing/2014/main" id="{3923962A-18A5-0C14-8E95-7B9FB3ED871E}"/>
              </a:ext>
            </a:extLst>
          </p:cNvPr>
          <p:cNvSpPr/>
          <p:nvPr/>
        </p:nvSpPr>
        <p:spPr>
          <a:xfrm>
            <a:off x="1296365" y="132668"/>
            <a:ext cx="9224883" cy="6603798"/>
          </a:xfrm>
          <a:custGeom>
            <a:avLst/>
            <a:gdLst/>
            <a:ahLst/>
            <a:cxnLst/>
            <a:rect l="l" t="t" r="r" b="b"/>
            <a:pathLst>
              <a:path w="168704" h="97420" extrusionOk="0">
                <a:moveTo>
                  <a:pt x="0" y="1"/>
                </a:moveTo>
                <a:lnTo>
                  <a:pt x="0" y="6544"/>
                </a:lnTo>
                <a:lnTo>
                  <a:pt x="2456" y="6544"/>
                </a:lnTo>
                <a:cubicBezTo>
                  <a:pt x="2731" y="6033"/>
                  <a:pt x="3261" y="5728"/>
                  <a:pt x="3821" y="5728"/>
                </a:cubicBezTo>
                <a:cubicBezTo>
                  <a:pt x="3947" y="5728"/>
                  <a:pt x="4074" y="5743"/>
                  <a:pt x="4200" y="5775"/>
                </a:cubicBezTo>
                <a:cubicBezTo>
                  <a:pt x="4889" y="5948"/>
                  <a:pt x="5371" y="6568"/>
                  <a:pt x="5371" y="7279"/>
                </a:cubicBezTo>
                <a:cubicBezTo>
                  <a:pt x="5371" y="7990"/>
                  <a:pt x="4889" y="8609"/>
                  <a:pt x="4200" y="8782"/>
                </a:cubicBezTo>
                <a:cubicBezTo>
                  <a:pt x="4074" y="8814"/>
                  <a:pt x="3946" y="8830"/>
                  <a:pt x="3820" y="8830"/>
                </a:cubicBezTo>
                <a:cubicBezTo>
                  <a:pt x="3260" y="8830"/>
                  <a:pt x="2730" y="8524"/>
                  <a:pt x="2456" y="8013"/>
                </a:cubicBezTo>
                <a:lnTo>
                  <a:pt x="0" y="8013"/>
                </a:lnTo>
                <a:lnTo>
                  <a:pt x="0" y="12036"/>
                </a:lnTo>
                <a:lnTo>
                  <a:pt x="2456" y="12036"/>
                </a:lnTo>
                <a:cubicBezTo>
                  <a:pt x="2731" y="11524"/>
                  <a:pt x="3261" y="11219"/>
                  <a:pt x="3821" y="11219"/>
                </a:cubicBezTo>
                <a:cubicBezTo>
                  <a:pt x="3947" y="11219"/>
                  <a:pt x="4074" y="11235"/>
                  <a:pt x="4200" y="11266"/>
                </a:cubicBezTo>
                <a:cubicBezTo>
                  <a:pt x="4889" y="11440"/>
                  <a:pt x="5372" y="12060"/>
                  <a:pt x="5372" y="12771"/>
                </a:cubicBezTo>
                <a:cubicBezTo>
                  <a:pt x="5372" y="13481"/>
                  <a:pt x="4889" y="14101"/>
                  <a:pt x="4200" y="14274"/>
                </a:cubicBezTo>
                <a:cubicBezTo>
                  <a:pt x="4074" y="14306"/>
                  <a:pt x="3946" y="14321"/>
                  <a:pt x="3820" y="14321"/>
                </a:cubicBezTo>
                <a:cubicBezTo>
                  <a:pt x="3260" y="14321"/>
                  <a:pt x="2730" y="14016"/>
                  <a:pt x="2456" y="13505"/>
                </a:cubicBezTo>
                <a:lnTo>
                  <a:pt x="0" y="13505"/>
                </a:lnTo>
                <a:lnTo>
                  <a:pt x="0" y="17527"/>
                </a:lnTo>
                <a:lnTo>
                  <a:pt x="2456" y="17527"/>
                </a:lnTo>
                <a:cubicBezTo>
                  <a:pt x="2730" y="17016"/>
                  <a:pt x="3260" y="16711"/>
                  <a:pt x="3820" y="16711"/>
                </a:cubicBezTo>
                <a:cubicBezTo>
                  <a:pt x="3946" y="16711"/>
                  <a:pt x="4074" y="16726"/>
                  <a:pt x="4200" y="16758"/>
                </a:cubicBezTo>
                <a:cubicBezTo>
                  <a:pt x="4889" y="16931"/>
                  <a:pt x="5372" y="17552"/>
                  <a:pt x="5372" y="18262"/>
                </a:cubicBezTo>
                <a:cubicBezTo>
                  <a:pt x="5372" y="18973"/>
                  <a:pt x="4889" y="19592"/>
                  <a:pt x="4200" y="19766"/>
                </a:cubicBezTo>
                <a:cubicBezTo>
                  <a:pt x="4074" y="19798"/>
                  <a:pt x="3946" y="19813"/>
                  <a:pt x="3820" y="19813"/>
                </a:cubicBezTo>
                <a:cubicBezTo>
                  <a:pt x="3260" y="19813"/>
                  <a:pt x="2730" y="19507"/>
                  <a:pt x="2456" y="18996"/>
                </a:cubicBezTo>
                <a:lnTo>
                  <a:pt x="0" y="18996"/>
                </a:lnTo>
                <a:lnTo>
                  <a:pt x="0" y="23019"/>
                </a:lnTo>
                <a:lnTo>
                  <a:pt x="2456" y="23019"/>
                </a:lnTo>
                <a:cubicBezTo>
                  <a:pt x="2730" y="22508"/>
                  <a:pt x="3260" y="22202"/>
                  <a:pt x="3820" y="22202"/>
                </a:cubicBezTo>
                <a:cubicBezTo>
                  <a:pt x="3946" y="22202"/>
                  <a:pt x="4074" y="22218"/>
                  <a:pt x="4200" y="22250"/>
                </a:cubicBezTo>
                <a:cubicBezTo>
                  <a:pt x="4889" y="22423"/>
                  <a:pt x="5372" y="23042"/>
                  <a:pt x="5372" y="23753"/>
                </a:cubicBezTo>
                <a:cubicBezTo>
                  <a:pt x="5372" y="24465"/>
                  <a:pt x="4889" y="25084"/>
                  <a:pt x="4200" y="25257"/>
                </a:cubicBezTo>
                <a:cubicBezTo>
                  <a:pt x="4074" y="25289"/>
                  <a:pt x="3946" y="25305"/>
                  <a:pt x="3820" y="25305"/>
                </a:cubicBezTo>
                <a:cubicBezTo>
                  <a:pt x="3260" y="25305"/>
                  <a:pt x="2730" y="24999"/>
                  <a:pt x="2456" y="24488"/>
                </a:cubicBezTo>
                <a:lnTo>
                  <a:pt x="0" y="24488"/>
                </a:lnTo>
                <a:lnTo>
                  <a:pt x="0" y="28511"/>
                </a:lnTo>
                <a:lnTo>
                  <a:pt x="2456" y="28511"/>
                </a:lnTo>
                <a:cubicBezTo>
                  <a:pt x="2730" y="28000"/>
                  <a:pt x="3260" y="27694"/>
                  <a:pt x="3820" y="27694"/>
                </a:cubicBezTo>
                <a:cubicBezTo>
                  <a:pt x="3946" y="27694"/>
                  <a:pt x="4074" y="27710"/>
                  <a:pt x="4200" y="27742"/>
                </a:cubicBezTo>
                <a:cubicBezTo>
                  <a:pt x="4889" y="27915"/>
                  <a:pt x="5372" y="28534"/>
                  <a:pt x="5372" y="29245"/>
                </a:cubicBezTo>
                <a:cubicBezTo>
                  <a:pt x="5372" y="29955"/>
                  <a:pt x="4889" y="30576"/>
                  <a:pt x="4200" y="30749"/>
                </a:cubicBezTo>
                <a:cubicBezTo>
                  <a:pt x="4074" y="30781"/>
                  <a:pt x="3946" y="30796"/>
                  <a:pt x="3820" y="30796"/>
                </a:cubicBezTo>
                <a:cubicBezTo>
                  <a:pt x="3260" y="30796"/>
                  <a:pt x="2730" y="30491"/>
                  <a:pt x="2456" y="29980"/>
                </a:cubicBezTo>
                <a:lnTo>
                  <a:pt x="0" y="29980"/>
                </a:lnTo>
                <a:lnTo>
                  <a:pt x="0" y="34003"/>
                </a:lnTo>
                <a:lnTo>
                  <a:pt x="2456" y="34003"/>
                </a:lnTo>
                <a:cubicBezTo>
                  <a:pt x="2730" y="33492"/>
                  <a:pt x="3260" y="33186"/>
                  <a:pt x="3820" y="33186"/>
                </a:cubicBezTo>
                <a:cubicBezTo>
                  <a:pt x="3946" y="33186"/>
                  <a:pt x="4074" y="33201"/>
                  <a:pt x="4200" y="33233"/>
                </a:cubicBezTo>
                <a:cubicBezTo>
                  <a:pt x="4889" y="33407"/>
                  <a:pt x="5372" y="34026"/>
                  <a:pt x="5372" y="34736"/>
                </a:cubicBezTo>
                <a:cubicBezTo>
                  <a:pt x="5372" y="35447"/>
                  <a:pt x="4889" y="36067"/>
                  <a:pt x="4200" y="36241"/>
                </a:cubicBezTo>
                <a:cubicBezTo>
                  <a:pt x="4074" y="36272"/>
                  <a:pt x="3947" y="36288"/>
                  <a:pt x="3821" y="36288"/>
                </a:cubicBezTo>
                <a:cubicBezTo>
                  <a:pt x="3261" y="36288"/>
                  <a:pt x="2731" y="35983"/>
                  <a:pt x="2456" y="35471"/>
                </a:cubicBezTo>
                <a:lnTo>
                  <a:pt x="0" y="35471"/>
                </a:lnTo>
                <a:lnTo>
                  <a:pt x="0" y="39494"/>
                </a:lnTo>
                <a:lnTo>
                  <a:pt x="2456" y="39494"/>
                </a:lnTo>
                <a:cubicBezTo>
                  <a:pt x="2730" y="38983"/>
                  <a:pt x="3260" y="38678"/>
                  <a:pt x="3820" y="38678"/>
                </a:cubicBezTo>
                <a:cubicBezTo>
                  <a:pt x="3946" y="38678"/>
                  <a:pt x="4074" y="38693"/>
                  <a:pt x="4200" y="38725"/>
                </a:cubicBezTo>
                <a:cubicBezTo>
                  <a:pt x="4889" y="38898"/>
                  <a:pt x="5372" y="39517"/>
                  <a:pt x="5372" y="40228"/>
                </a:cubicBezTo>
                <a:cubicBezTo>
                  <a:pt x="5372" y="40939"/>
                  <a:pt x="4889" y="41559"/>
                  <a:pt x="4200" y="41732"/>
                </a:cubicBezTo>
                <a:cubicBezTo>
                  <a:pt x="4074" y="41764"/>
                  <a:pt x="3947" y="41779"/>
                  <a:pt x="3821" y="41779"/>
                </a:cubicBezTo>
                <a:cubicBezTo>
                  <a:pt x="3261" y="41779"/>
                  <a:pt x="2731" y="41474"/>
                  <a:pt x="2456" y="40963"/>
                </a:cubicBezTo>
                <a:lnTo>
                  <a:pt x="0" y="40963"/>
                </a:lnTo>
                <a:lnTo>
                  <a:pt x="0" y="44986"/>
                </a:lnTo>
                <a:lnTo>
                  <a:pt x="2456" y="44986"/>
                </a:lnTo>
                <a:cubicBezTo>
                  <a:pt x="2731" y="44474"/>
                  <a:pt x="3261" y="44169"/>
                  <a:pt x="3822" y="44169"/>
                </a:cubicBezTo>
                <a:cubicBezTo>
                  <a:pt x="3948" y="44169"/>
                  <a:pt x="4074" y="44184"/>
                  <a:pt x="4200" y="44216"/>
                </a:cubicBezTo>
                <a:cubicBezTo>
                  <a:pt x="4889" y="44390"/>
                  <a:pt x="5372" y="45009"/>
                  <a:pt x="5372" y="45720"/>
                </a:cubicBezTo>
                <a:cubicBezTo>
                  <a:pt x="5372" y="46431"/>
                  <a:pt x="4889" y="47051"/>
                  <a:pt x="4200" y="47224"/>
                </a:cubicBezTo>
                <a:cubicBezTo>
                  <a:pt x="4074" y="47256"/>
                  <a:pt x="3947" y="47271"/>
                  <a:pt x="3821" y="47271"/>
                </a:cubicBezTo>
                <a:cubicBezTo>
                  <a:pt x="3261" y="47271"/>
                  <a:pt x="2731" y="46966"/>
                  <a:pt x="2456" y="46455"/>
                </a:cubicBezTo>
                <a:lnTo>
                  <a:pt x="0" y="46455"/>
                </a:lnTo>
                <a:lnTo>
                  <a:pt x="0" y="50478"/>
                </a:lnTo>
                <a:lnTo>
                  <a:pt x="2456" y="50478"/>
                </a:lnTo>
                <a:cubicBezTo>
                  <a:pt x="2730" y="49967"/>
                  <a:pt x="3260" y="49661"/>
                  <a:pt x="3820" y="49661"/>
                </a:cubicBezTo>
                <a:cubicBezTo>
                  <a:pt x="3946" y="49661"/>
                  <a:pt x="4074" y="49676"/>
                  <a:pt x="4200" y="49708"/>
                </a:cubicBezTo>
                <a:cubicBezTo>
                  <a:pt x="4889" y="49882"/>
                  <a:pt x="5372" y="50501"/>
                  <a:pt x="5372" y="51212"/>
                </a:cubicBezTo>
                <a:cubicBezTo>
                  <a:pt x="5372" y="51922"/>
                  <a:pt x="4889" y="52543"/>
                  <a:pt x="4200" y="52716"/>
                </a:cubicBezTo>
                <a:cubicBezTo>
                  <a:pt x="4074" y="52747"/>
                  <a:pt x="3947" y="52763"/>
                  <a:pt x="3821" y="52763"/>
                </a:cubicBezTo>
                <a:cubicBezTo>
                  <a:pt x="3261" y="52763"/>
                  <a:pt x="2731" y="52458"/>
                  <a:pt x="2456" y="51947"/>
                </a:cubicBezTo>
                <a:lnTo>
                  <a:pt x="0" y="51947"/>
                </a:lnTo>
                <a:lnTo>
                  <a:pt x="0" y="55969"/>
                </a:lnTo>
                <a:lnTo>
                  <a:pt x="2456" y="55969"/>
                </a:lnTo>
                <a:cubicBezTo>
                  <a:pt x="2731" y="55457"/>
                  <a:pt x="3261" y="55152"/>
                  <a:pt x="3821" y="55152"/>
                </a:cubicBezTo>
                <a:cubicBezTo>
                  <a:pt x="3947" y="55152"/>
                  <a:pt x="4074" y="55167"/>
                  <a:pt x="4200" y="55199"/>
                </a:cubicBezTo>
                <a:cubicBezTo>
                  <a:pt x="4889" y="55372"/>
                  <a:pt x="5372" y="55992"/>
                  <a:pt x="5372" y="56703"/>
                </a:cubicBezTo>
                <a:cubicBezTo>
                  <a:pt x="5372" y="57414"/>
                  <a:pt x="4889" y="58034"/>
                  <a:pt x="4200" y="58207"/>
                </a:cubicBezTo>
                <a:cubicBezTo>
                  <a:pt x="4074" y="58239"/>
                  <a:pt x="3947" y="58254"/>
                  <a:pt x="3821" y="58254"/>
                </a:cubicBezTo>
                <a:cubicBezTo>
                  <a:pt x="3261" y="58254"/>
                  <a:pt x="2731" y="57949"/>
                  <a:pt x="2456" y="57437"/>
                </a:cubicBezTo>
                <a:lnTo>
                  <a:pt x="0" y="57437"/>
                </a:lnTo>
                <a:lnTo>
                  <a:pt x="0" y="61461"/>
                </a:lnTo>
                <a:lnTo>
                  <a:pt x="2456" y="61461"/>
                </a:lnTo>
                <a:cubicBezTo>
                  <a:pt x="2731" y="60949"/>
                  <a:pt x="3261" y="60644"/>
                  <a:pt x="3821" y="60644"/>
                </a:cubicBezTo>
                <a:cubicBezTo>
                  <a:pt x="3947" y="60644"/>
                  <a:pt x="4074" y="60659"/>
                  <a:pt x="4200" y="60691"/>
                </a:cubicBezTo>
                <a:cubicBezTo>
                  <a:pt x="4889" y="60864"/>
                  <a:pt x="5372" y="61484"/>
                  <a:pt x="5372" y="62195"/>
                </a:cubicBezTo>
                <a:cubicBezTo>
                  <a:pt x="5372" y="62906"/>
                  <a:pt x="4889" y="63526"/>
                  <a:pt x="4200" y="63699"/>
                </a:cubicBezTo>
                <a:cubicBezTo>
                  <a:pt x="4074" y="63731"/>
                  <a:pt x="3947" y="63746"/>
                  <a:pt x="3821" y="63746"/>
                </a:cubicBezTo>
                <a:cubicBezTo>
                  <a:pt x="3261" y="63746"/>
                  <a:pt x="2731" y="63441"/>
                  <a:pt x="2456" y="62929"/>
                </a:cubicBezTo>
                <a:lnTo>
                  <a:pt x="0" y="62929"/>
                </a:lnTo>
                <a:lnTo>
                  <a:pt x="0" y="66953"/>
                </a:lnTo>
                <a:lnTo>
                  <a:pt x="2456" y="66953"/>
                </a:lnTo>
                <a:cubicBezTo>
                  <a:pt x="2731" y="66441"/>
                  <a:pt x="3261" y="66135"/>
                  <a:pt x="3821" y="66135"/>
                </a:cubicBezTo>
                <a:cubicBezTo>
                  <a:pt x="3947" y="66135"/>
                  <a:pt x="4074" y="66151"/>
                  <a:pt x="4200" y="66182"/>
                </a:cubicBezTo>
                <a:cubicBezTo>
                  <a:pt x="4889" y="66356"/>
                  <a:pt x="5372" y="66976"/>
                  <a:pt x="5372" y="67687"/>
                </a:cubicBezTo>
                <a:cubicBezTo>
                  <a:pt x="5372" y="68397"/>
                  <a:pt x="4889" y="69018"/>
                  <a:pt x="4200" y="69191"/>
                </a:cubicBezTo>
                <a:cubicBezTo>
                  <a:pt x="4074" y="69223"/>
                  <a:pt x="3947" y="69238"/>
                  <a:pt x="3821" y="69238"/>
                </a:cubicBezTo>
                <a:cubicBezTo>
                  <a:pt x="3261" y="69238"/>
                  <a:pt x="2731" y="68933"/>
                  <a:pt x="2456" y="68421"/>
                </a:cubicBezTo>
                <a:lnTo>
                  <a:pt x="0" y="68421"/>
                </a:lnTo>
                <a:lnTo>
                  <a:pt x="0" y="72443"/>
                </a:lnTo>
                <a:lnTo>
                  <a:pt x="2456" y="72443"/>
                </a:lnTo>
                <a:cubicBezTo>
                  <a:pt x="2731" y="71932"/>
                  <a:pt x="3261" y="71627"/>
                  <a:pt x="3821" y="71627"/>
                </a:cubicBezTo>
                <a:cubicBezTo>
                  <a:pt x="3947" y="71627"/>
                  <a:pt x="4074" y="71642"/>
                  <a:pt x="4200" y="71674"/>
                </a:cubicBezTo>
                <a:cubicBezTo>
                  <a:pt x="4889" y="71847"/>
                  <a:pt x="5372" y="72468"/>
                  <a:pt x="5372" y="73178"/>
                </a:cubicBezTo>
                <a:cubicBezTo>
                  <a:pt x="5372" y="73889"/>
                  <a:pt x="4889" y="74509"/>
                  <a:pt x="4200" y="74683"/>
                </a:cubicBezTo>
                <a:cubicBezTo>
                  <a:pt x="4074" y="74714"/>
                  <a:pt x="3947" y="74730"/>
                  <a:pt x="3821" y="74730"/>
                </a:cubicBezTo>
                <a:cubicBezTo>
                  <a:pt x="3261" y="74730"/>
                  <a:pt x="2731" y="74424"/>
                  <a:pt x="2456" y="73912"/>
                </a:cubicBezTo>
                <a:lnTo>
                  <a:pt x="0" y="73912"/>
                </a:lnTo>
                <a:lnTo>
                  <a:pt x="0" y="77936"/>
                </a:lnTo>
                <a:lnTo>
                  <a:pt x="2456" y="77936"/>
                </a:lnTo>
                <a:cubicBezTo>
                  <a:pt x="2731" y="77425"/>
                  <a:pt x="3261" y="77119"/>
                  <a:pt x="3822" y="77119"/>
                </a:cubicBezTo>
                <a:cubicBezTo>
                  <a:pt x="3948" y="77119"/>
                  <a:pt x="4074" y="77134"/>
                  <a:pt x="4200" y="77166"/>
                </a:cubicBezTo>
                <a:cubicBezTo>
                  <a:pt x="4889" y="77340"/>
                  <a:pt x="5372" y="77959"/>
                  <a:pt x="5372" y="78670"/>
                </a:cubicBezTo>
                <a:cubicBezTo>
                  <a:pt x="5372" y="79381"/>
                  <a:pt x="4889" y="80001"/>
                  <a:pt x="4200" y="80174"/>
                </a:cubicBezTo>
                <a:cubicBezTo>
                  <a:pt x="4074" y="80206"/>
                  <a:pt x="3947" y="80221"/>
                  <a:pt x="3821" y="80221"/>
                </a:cubicBezTo>
                <a:cubicBezTo>
                  <a:pt x="3261" y="80221"/>
                  <a:pt x="2731" y="79916"/>
                  <a:pt x="2456" y="79404"/>
                </a:cubicBezTo>
                <a:lnTo>
                  <a:pt x="0" y="79404"/>
                </a:lnTo>
                <a:lnTo>
                  <a:pt x="0" y="83427"/>
                </a:lnTo>
                <a:lnTo>
                  <a:pt x="2456" y="83427"/>
                </a:lnTo>
                <a:cubicBezTo>
                  <a:pt x="2731" y="82915"/>
                  <a:pt x="3261" y="82609"/>
                  <a:pt x="3821" y="82609"/>
                </a:cubicBezTo>
                <a:cubicBezTo>
                  <a:pt x="3947" y="82609"/>
                  <a:pt x="4074" y="82625"/>
                  <a:pt x="4200" y="82656"/>
                </a:cubicBezTo>
                <a:cubicBezTo>
                  <a:pt x="4890" y="82830"/>
                  <a:pt x="5372" y="83450"/>
                  <a:pt x="5372" y="84161"/>
                </a:cubicBezTo>
                <a:cubicBezTo>
                  <a:pt x="5372" y="84871"/>
                  <a:pt x="4890" y="85492"/>
                  <a:pt x="4200" y="85665"/>
                </a:cubicBezTo>
                <a:cubicBezTo>
                  <a:pt x="4074" y="85697"/>
                  <a:pt x="3947" y="85712"/>
                  <a:pt x="3821" y="85712"/>
                </a:cubicBezTo>
                <a:cubicBezTo>
                  <a:pt x="3261" y="85712"/>
                  <a:pt x="2731" y="85407"/>
                  <a:pt x="2456" y="84896"/>
                </a:cubicBezTo>
                <a:lnTo>
                  <a:pt x="0" y="84896"/>
                </a:lnTo>
                <a:lnTo>
                  <a:pt x="0" y="88918"/>
                </a:lnTo>
                <a:lnTo>
                  <a:pt x="2456" y="88918"/>
                </a:lnTo>
                <a:cubicBezTo>
                  <a:pt x="2731" y="88407"/>
                  <a:pt x="3261" y="88102"/>
                  <a:pt x="3821" y="88102"/>
                </a:cubicBezTo>
                <a:cubicBezTo>
                  <a:pt x="3946" y="88102"/>
                  <a:pt x="4073" y="88117"/>
                  <a:pt x="4199" y="88149"/>
                </a:cubicBezTo>
                <a:cubicBezTo>
                  <a:pt x="4889" y="88322"/>
                  <a:pt x="5371" y="88942"/>
                  <a:pt x="5371" y="89652"/>
                </a:cubicBezTo>
                <a:cubicBezTo>
                  <a:pt x="5371" y="90363"/>
                  <a:pt x="4889" y="90983"/>
                  <a:pt x="4199" y="91157"/>
                </a:cubicBezTo>
                <a:cubicBezTo>
                  <a:pt x="4073" y="91188"/>
                  <a:pt x="3946" y="91204"/>
                  <a:pt x="3821" y="91204"/>
                </a:cubicBezTo>
                <a:cubicBezTo>
                  <a:pt x="3261" y="91204"/>
                  <a:pt x="2731" y="90899"/>
                  <a:pt x="2456" y="90387"/>
                </a:cubicBezTo>
                <a:lnTo>
                  <a:pt x="0" y="90387"/>
                </a:lnTo>
                <a:lnTo>
                  <a:pt x="0" y="97420"/>
                </a:lnTo>
                <a:lnTo>
                  <a:pt x="168704" y="97420"/>
                </a:lnTo>
                <a:lnTo>
                  <a:pt x="168704" y="1"/>
                </a:lnTo>
                <a:close/>
              </a:path>
            </a:pathLst>
          </a:custGeom>
          <a:solidFill>
            <a:schemeClr val="accent4">
              <a:lumMod val="20000"/>
              <a:lumOff val="80000"/>
            </a:schemeClr>
          </a:solidFill>
          <a:ln w="57150">
            <a:solidFill>
              <a:schemeClr val="tx1"/>
            </a:solidFill>
          </a:ln>
        </p:spPr>
        <p:txBody>
          <a:bodyPr spcFirstLastPara="1" wrap="square" lIns="91425" tIns="91425" rIns="91425" bIns="91425" anchor="ctr" anchorCtr="0">
            <a:noAutofit/>
          </a:bodyPr>
          <a:lstStyle/>
          <a:p>
            <a:endParaRPr dirty="0"/>
          </a:p>
        </p:txBody>
      </p:sp>
      <p:pic>
        <p:nvPicPr>
          <p:cNvPr id="8" name="圖片 7">
            <a:extLst>
              <a:ext uri="{FF2B5EF4-FFF2-40B4-BE49-F238E27FC236}">
                <a16:creationId xmlns:a16="http://schemas.microsoft.com/office/drawing/2014/main" id="{CB66CF23-B195-723F-E29D-B831FA5F981C}"/>
              </a:ext>
            </a:extLst>
          </p:cNvPr>
          <p:cNvPicPr>
            <a:picLocks noChangeAspect="1"/>
          </p:cNvPicPr>
          <p:nvPr/>
        </p:nvPicPr>
        <p:blipFill>
          <a:blip r:embed="rId2"/>
          <a:stretch>
            <a:fillRect/>
          </a:stretch>
        </p:blipFill>
        <p:spPr>
          <a:xfrm>
            <a:off x="1935112" y="2050252"/>
            <a:ext cx="8450293" cy="4586270"/>
          </a:xfrm>
          <a:prstGeom prst="rect">
            <a:avLst/>
          </a:prstGeom>
        </p:spPr>
      </p:pic>
      <p:sp>
        <p:nvSpPr>
          <p:cNvPr id="10" name="文字方塊 9">
            <a:extLst>
              <a:ext uri="{FF2B5EF4-FFF2-40B4-BE49-F238E27FC236}">
                <a16:creationId xmlns:a16="http://schemas.microsoft.com/office/drawing/2014/main" id="{6D4A464F-57AE-42B0-D635-A3D7DDE937C9}"/>
              </a:ext>
            </a:extLst>
          </p:cNvPr>
          <p:cNvSpPr txBox="1"/>
          <p:nvPr/>
        </p:nvSpPr>
        <p:spPr>
          <a:xfrm>
            <a:off x="2444854" y="261890"/>
            <a:ext cx="7430807" cy="1569660"/>
          </a:xfrm>
          <a:prstGeom prst="rect">
            <a:avLst/>
          </a:prstGeom>
          <a:noFill/>
        </p:spPr>
        <p:txBody>
          <a:bodyPr wrap="square">
            <a:spAutoFit/>
          </a:bodyPr>
          <a:lstStyle/>
          <a:p>
            <a:pPr algn="ctr"/>
            <a:r>
              <a:rPr lang="en-US" altLang="zh-TW" sz="3200" b="1" dirty="0">
                <a:latin typeface="Times New Roman" panose="02020603050405020304" pitchFamily="18" charset="0"/>
                <a:cs typeface="Times New Roman" panose="02020603050405020304" pitchFamily="18" charset="0"/>
              </a:rPr>
              <a:t>Optical hysteresis curves for three programmed memory states </a:t>
            </a:r>
            <a:br>
              <a:rPr lang="en-US" altLang="zh-TW" sz="3200" b="1" dirty="0">
                <a:latin typeface="Times New Roman" panose="02020603050405020304" pitchFamily="18" charset="0"/>
                <a:cs typeface="Times New Roman" panose="02020603050405020304" pitchFamily="18" charset="0"/>
              </a:rPr>
            </a:br>
            <a:r>
              <a:rPr lang="en-US" altLang="zh-TW" sz="3200" b="1" dirty="0">
                <a:latin typeface="Times New Roman" panose="02020603050405020304" pitchFamily="18" charset="0"/>
                <a:cs typeface="Times New Roman" panose="02020603050405020304" pitchFamily="18" charset="0"/>
              </a:rPr>
              <a:t>(L1, L2, and L3).</a:t>
            </a:r>
            <a:endParaRPr lang="zh-TW" altLang="en-US" sz="3200" b="1" dirty="0">
              <a:latin typeface="Times New Roman" panose="02020603050405020304" pitchFamily="18" charset="0"/>
              <a:cs typeface="Times New Roman" panose="02020603050405020304" pitchFamily="18" charset="0"/>
            </a:endParaRPr>
          </a:p>
        </p:txBody>
      </p:sp>
      <p:grpSp>
        <p:nvGrpSpPr>
          <p:cNvPr id="9" name="Google Shape;1960;p64">
            <a:extLst>
              <a:ext uri="{FF2B5EF4-FFF2-40B4-BE49-F238E27FC236}">
                <a16:creationId xmlns:a16="http://schemas.microsoft.com/office/drawing/2014/main" id="{188DCA37-7E13-9E11-0360-3ACFA42509CA}"/>
              </a:ext>
            </a:extLst>
          </p:cNvPr>
          <p:cNvGrpSpPr/>
          <p:nvPr/>
        </p:nvGrpSpPr>
        <p:grpSpPr>
          <a:xfrm rot="5400000">
            <a:off x="9011913" y="1938545"/>
            <a:ext cx="980134" cy="373418"/>
            <a:chOff x="0" y="0"/>
            <a:chExt cx="814850" cy="273402"/>
          </a:xfrm>
        </p:grpSpPr>
        <p:grpSp>
          <p:nvGrpSpPr>
            <p:cNvPr id="11" name="Google Shape;1961;p64">
              <a:extLst>
                <a:ext uri="{FF2B5EF4-FFF2-40B4-BE49-F238E27FC236}">
                  <a16:creationId xmlns:a16="http://schemas.microsoft.com/office/drawing/2014/main" id="{964A56C7-E1D0-8035-8780-19A181A68635}"/>
                </a:ext>
              </a:extLst>
            </p:cNvPr>
            <p:cNvGrpSpPr/>
            <p:nvPr/>
          </p:nvGrpSpPr>
          <p:grpSpPr>
            <a:xfrm>
              <a:off x="0" y="497"/>
              <a:ext cx="814850" cy="272905"/>
              <a:chOff x="0" y="497"/>
              <a:chExt cx="7061090" cy="1355711"/>
            </a:xfrm>
          </p:grpSpPr>
          <p:sp>
            <p:nvSpPr>
              <p:cNvPr id="13" name="Google Shape;1962;p64">
                <a:extLst>
                  <a:ext uri="{FF2B5EF4-FFF2-40B4-BE49-F238E27FC236}">
                    <a16:creationId xmlns:a16="http://schemas.microsoft.com/office/drawing/2014/main" id="{DE4BA460-19F4-E8A5-9074-11E326CD7A31}"/>
                  </a:ext>
                </a:extLst>
              </p:cNvPr>
              <p:cNvSpPr/>
              <p:nvPr/>
            </p:nvSpPr>
            <p:spPr>
              <a:xfrm>
                <a:off x="84" y="533"/>
                <a:ext cx="7061006" cy="1355675"/>
              </a:xfrm>
              <a:custGeom>
                <a:avLst/>
                <a:gdLst/>
                <a:ahLst/>
                <a:cxnLst/>
                <a:rect l="l" t="t" r="r" b="b"/>
                <a:pathLst>
                  <a:path w="282440" h="54227" extrusionOk="0">
                    <a:moveTo>
                      <a:pt x="0" y="0"/>
                    </a:moveTo>
                    <a:lnTo>
                      <a:pt x="0" y="54227"/>
                    </a:lnTo>
                    <a:lnTo>
                      <a:pt x="266685" y="54227"/>
                    </a:lnTo>
                    <a:lnTo>
                      <a:pt x="282439" y="27171"/>
                    </a:lnTo>
                    <a:lnTo>
                      <a:pt x="266685" y="0"/>
                    </a:lnTo>
                    <a:close/>
                  </a:path>
                </a:pathLst>
              </a:custGeom>
              <a:solidFill>
                <a:schemeClr val="lt2">
                  <a:alpha val="75420"/>
                </a:schemeClr>
              </a:solidFill>
              <a:ln>
                <a:solidFill>
                  <a:schemeClr val="tx1"/>
                </a:solidFill>
              </a:ln>
              <a:effectLst>
                <a:outerShdw blurRad="57150" dist="19050" dir="5400000" algn="bl" rotWithShape="0">
                  <a:srgbClr val="999999">
                    <a:alpha val="19000"/>
                  </a:srgbClr>
                </a:outerShdw>
              </a:effectLst>
            </p:spPr>
            <p:txBody>
              <a:bodyPr spcFirstLastPara="1" wrap="square" lIns="91425" tIns="91425" rIns="91425" bIns="91425" anchor="ctr" anchorCtr="0">
                <a:noAutofit/>
              </a:bodyPr>
              <a:lstStyle/>
              <a:p>
                <a:endParaRPr lang="zh-TW" altLang="en-US"/>
              </a:p>
            </p:txBody>
          </p:sp>
          <p:sp>
            <p:nvSpPr>
              <p:cNvPr id="14" name="Google Shape;1963;p64">
                <a:extLst>
                  <a:ext uri="{FF2B5EF4-FFF2-40B4-BE49-F238E27FC236}">
                    <a16:creationId xmlns:a16="http://schemas.microsoft.com/office/drawing/2014/main" id="{6B7866D8-2DBC-B054-F1A6-55CB9F9EBE29}"/>
                  </a:ext>
                </a:extLst>
              </p:cNvPr>
              <p:cNvSpPr/>
              <p:nvPr/>
            </p:nvSpPr>
            <p:spPr>
              <a:xfrm>
                <a:off x="0" y="497"/>
                <a:ext cx="1110980" cy="1355675"/>
              </a:xfrm>
              <a:custGeom>
                <a:avLst/>
                <a:gdLst/>
                <a:ahLst/>
                <a:cxnLst/>
                <a:rect l="l" t="t" r="r" b="b"/>
                <a:pathLst>
                  <a:path w="45323" h="54227" extrusionOk="0">
                    <a:moveTo>
                      <a:pt x="0" y="0"/>
                    </a:moveTo>
                    <a:lnTo>
                      <a:pt x="0" y="54227"/>
                    </a:lnTo>
                    <a:lnTo>
                      <a:pt x="45323" y="54227"/>
                    </a:lnTo>
                    <a:lnTo>
                      <a:pt x="45323" y="0"/>
                    </a:lnTo>
                    <a:close/>
                  </a:path>
                </a:pathLst>
              </a:custGeom>
              <a:solidFill>
                <a:schemeClr val="accent4">
                  <a:lumMod val="75000"/>
                </a:schemeClr>
              </a:solidFill>
              <a:ln>
                <a:noFill/>
              </a:ln>
            </p:spPr>
            <p:txBody>
              <a:bodyPr spcFirstLastPara="1" wrap="square" lIns="91425" tIns="91425" rIns="91425" bIns="91425" anchor="ctr" anchorCtr="0">
                <a:noAutofit/>
              </a:bodyPr>
              <a:lstStyle/>
              <a:p>
                <a:endParaRPr lang="zh-TW" altLang="en-US"/>
              </a:p>
            </p:txBody>
          </p:sp>
        </p:grpSp>
        <p:sp>
          <p:nvSpPr>
            <p:cNvPr id="12" name="Google Shape;1964;p64">
              <a:extLst>
                <a:ext uri="{FF2B5EF4-FFF2-40B4-BE49-F238E27FC236}">
                  <a16:creationId xmlns:a16="http://schemas.microsoft.com/office/drawing/2014/main" id="{2EF03930-7E56-8D95-7B22-46FAFA01A000}"/>
                </a:ext>
              </a:extLst>
            </p:cNvPr>
            <p:cNvSpPr/>
            <p:nvPr/>
          </p:nvSpPr>
          <p:spPr>
            <a:xfrm rot="10800000">
              <a:off x="126082" y="0"/>
              <a:ext cx="101524" cy="272762"/>
            </a:xfrm>
            <a:custGeom>
              <a:avLst/>
              <a:gdLst/>
              <a:ahLst/>
              <a:cxnLst/>
              <a:rect l="l" t="t" r="r" b="b"/>
              <a:pathLst>
                <a:path w="45323" h="54227" extrusionOk="0">
                  <a:moveTo>
                    <a:pt x="0" y="0"/>
                  </a:moveTo>
                  <a:lnTo>
                    <a:pt x="0" y="54227"/>
                  </a:lnTo>
                  <a:lnTo>
                    <a:pt x="45323" y="54227"/>
                  </a:lnTo>
                  <a:lnTo>
                    <a:pt x="45323" y="0"/>
                  </a:lnTo>
                  <a:close/>
                </a:path>
              </a:pathLst>
            </a:custGeom>
            <a:gradFill>
              <a:gsLst>
                <a:gs pos="0">
                  <a:srgbClr val="AAC6D5">
                    <a:alpha val="75294"/>
                  </a:srgbClr>
                </a:gs>
                <a:gs pos="100000">
                  <a:srgbClr val="D1EAF7">
                    <a:alpha val="21176"/>
                  </a:srgbClr>
                </a:gs>
              </a:gsLst>
              <a:lin ang="10800025" scaled="0"/>
            </a:gradFill>
            <a:ln>
              <a:noFill/>
            </a:ln>
          </p:spPr>
          <p:txBody>
            <a:bodyPr spcFirstLastPara="1" wrap="square" lIns="91425" tIns="91425" rIns="91425" bIns="91425" anchor="ctr" anchorCtr="0">
              <a:noAutofit/>
            </a:bodyPr>
            <a:lstStyle/>
            <a:p>
              <a:endParaRPr lang="zh-TW" altLang="en-US"/>
            </a:p>
          </p:txBody>
        </p:sp>
      </p:grpSp>
    </p:spTree>
    <p:extLst>
      <p:ext uri="{BB962C8B-B14F-4D97-AF65-F5344CB8AC3E}">
        <p14:creationId xmlns:p14="http://schemas.microsoft.com/office/powerpoint/2010/main" val="2161571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37;p45">
            <a:extLst>
              <a:ext uri="{FF2B5EF4-FFF2-40B4-BE49-F238E27FC236}">
                <a16:creationId xmlns:a16="http://schemas.microsoft.com/office/drawing/2014/main" id="{7A740B40-97ED-12FD-0D16-5B6AB0CA74AD}"/>
              </a:ext>
            </a:extLst>
          </p:cNvPr>
          <p:cNvSpPr/>
          <p:nvPr/>
        </p:nvSpPr>
        <p:spPr>
          <a:xfrm>
            <a:off x="2194621" y="1198942"/>
            <a:ext cx="8584742" cy="4993513"/>
          </a:xfrm>
          <a:custGeom>
            <a:avLst/>
            <a:gdLst/>
            <a:ahLst/>
            <a:cxnLst/>
            <a:rect l="l" t="t" r="r" b="b"/>
            <a:pathLst>
              <a:path w="29408" h="20015" extrusionOk="0">
                <a:moveTo>
                  <a:pt x="10529" y="77"/>
                </a:moveTo>
                <a:cubicBezTo>
                  <a:pt x="10528" y="77"/>
                  <a:pt x="10527" y="77"/>
                  <a:pt x="10526" y="77"/>
                </a:cubicBezTo>
                <a:lnTo>
                  <a:pt x="10526" y="77"/>
                </a:lnTo>
                <a:cubicBezTo>
                  <a:pt x="10527" y="77"/>
                  <a:pt x="10528" y="77"/>
                  <a:pt x="10529" y="77"/>
                </a:cubicBezTo>
                <a:close/>
                <a:moveTo>
                  <a:pt x="3401" y="525"/>
                </a:moveTo>
                <a:cubicBezTo>
                  <a:pt x="3427" y="526"/>
                  <a:pt x="3454" y="526"/>
                  <a:pt x="3481" y="527"/>
                </a:cubicBezTo>
                <a:lnTo>
                  <a:pt x="3481" y="527"/>
                </a:lnTo>
                <a:cubicBezTo>
                  <a:pt x="3481" y="526"/>
                  <a:pt x="3482" y="525"/>
                  <a:pt x="3482" y="525"/>
                </a:cubicBezTo>
                <a:close/>
                <a:moveTo>
                  <a:pt x="244" y="1217"/>
                </a:moveTo>
                <a:lnTo>
                  <a:pt x="244" y="1400"/>
                </a:lnTo>
                <a:cubicBezTo>
                  <a:pt x="224" y="1400"/>
                  <a:pt x="203" y="1339"/>
                  <a:pt x="203" y="1217"/>
                </a:cubicBezTo>
                <a:close/>
                <a:moveTo>
                  <a:pt x="40" y="8345"/>
                </a:moveTo>
                <a:lnTo>
                  <a:pt x="40" y="8345"/>
                </a:lnTo>
                <a:cubicBezTo>
                  <a:pt x="40" y="8350"/>
                  <a:pt x="41" y="8352"/>
                  <a:pt x="41" y="8352"/>
                </a:cubicBezTo>
                <a:cubicBezTo>
                  <a:pt x="41" y="8352"/>
                  <a:pt x="42" y="8352"/>
                  <a:pt x="42" y="8351"/>
                </a:cubicBezTo>
                <a:lnTo>
                  <a:pt x="42" y="8351"/>
                </a:lnTo>
                <a:cubicBezTo>
                  <a:pt x="41" y="8349"/>
                  <a:pt x="41" y="8347"/>
                  <a:pt x="40" y="8345"/>
                </a:cubicBezTo>
                <a:close/>
                <a:moveTo>
                  <a:pt x="29282" y="12498"/>
                </a:moveTo>
                <a:cubicBezTo>
                  <a:pt x="29283" y="12513"/>
                  <a:pt x="29284" y="12527"/>
                  <a:pt x="29285" y="12540"/>
                </a:cubicBezTo>
                <a:lnTo>
                  <a:pt x="29285" y="12500"/>
                </a:lnTo>
                <a:cubicBezTo>
                  <a:pt x="29284" y="12498"/>
                  <a:pt x="29283" y="12498"/>
                  <a:pt x="29282" y="12498"/>
                </a:cubicBezTo>
                <a:close/>
                <a:moveTo>
                  <a:pt x="285" y="13009"/>
                </a:moveTo>
                <a:lnTo>
                  <a:pt x="285" y="13233"/>
                </a:lnTo>
                <a:cubicBezTo>
                  <a:pt x="264" y="13192"/>
                  <a:pt x="244" y="13131"/>
                  <a:pt x="244" y="13090"/>
                </a:cubicBezTo>
                <a:lnTo>
                  <a:pt x="285" y="13009"/>
                </a:lnTo>
                <a:close/>
                <a:moveTo>
                  <a:pt x="396" y="17565"/>
                </a:moveTo>
                <a:cubicBezTo>
                  <a:pt x="400" y="17565"/>
                  <a:pt x="403" y="17567"/>
                  <a:pt x="407" y="17571"/>
                </a:cubicBezTo>
                <a:cubicBezTo>
                  <a:pt x="407" y="17672"/>
                  <a:pt x="407" y="17774"/>
                  <a:pt x="407" y="17856"/>
                </a:cubicBezTo>
                <a:lnTo>
                  <a:pt x="366" y="17632"/>
                </a:lnTo>
                <a:cubicBezTo>
                  <a:pt x="366" y="17598"/>
                  <a:pt x="380" y="17565"/>
                  <a:pt x="396" y="17565"/>
                </a:cubicBezTo>
                <a:close/>
                <a:moveTo>
                  <a:pt x="354" y="17925"/>
                </a:moveTo>
                <a:cubicBezTo>
                  <a:pt x="358" y="17964"/>
                  <a:pt x="363" y="18004"/>
                  <a:pt x="369" y="18045"/>
                </a:cubicBezTo>
                <a:lnTo>
                  <a:pt x="369" y="18045"/>
                </a:lnTo>
                <a:cubicBezTo>
                  <a:pt x="372" y="17985"/>
                  <a:pt x="364" y="17951"/>
                  <a:pt x="354" y="17925"/>
                </a:cubicBezTo>
                <a:close/>
                <a:moveTo>
                  <a:pt x="366" y="18507"/>
                </a:moveTo>
                <a:lnTo>
                  <a:pt x="366" y="18507"/>
                </a:lnTo>
                <a:cubicBezTo>
                  <a:pt x="365" y="18509"/>
                  <a:pt x="363" y="18511"/>
                  <a:pt x="361" y="18514"/>
                </a:cubicBezTo>
                <a:lnTo>
                  <a:pt x="361" y="18514"/>
                </a:lnTo>
                <a:cubicBezTo>
                  <a:pt x="363" y="18513"/>
                  <a:pt x="365" y="18511"/>
                  <a:pt x="366" y="18507"/>
                </a:cubicBezTo>
                <a:close/>
                <a:moveTo>
                  <a:pt x="285" y="17917"/>
                </a:moveTo>
                <a:lnTo>
                  <a:pt x="285" y="17917"/>
                </a:lnTo>
                <a:cubicBezTo>
                  <a:pt x="305" y="18120"/>
                  <a:pt x="346" y="18304"/>
                  <a:pt x="366" y="18507"/>
                </a:cubicBezTo>
                <a:lnTo>
                  <a:pt x="387" y="18650"/>
                </a:lnTo>
                <a:cubicBezTo>
                  <a:pt x="461" y="18545"/>
                  <a:pt x="404" y="18287"/>
                  <a:pt x="369" y="18045"/>
                </a:cubicBezTo>
                <a:lnTo>
                  <a:pt x="369" y="18045"/>
                </a:lnTo>
                <a:cubicBezTo>
                  <a:pt x="368" y="18055"/>
                  <a:pt x="368" y="18067"/>
                  <a:pt x="366" y="18080"/>
                </a:cubicBezTo>
                <a:cubicBezTo>
                  <a:pt x="326" y="18039"/>
                  <a:pt x="305" y="17978"/>
                  <a:pt x="285" y="17917"/>
                </a:cubicBezTo>
                <a:close/>
                <a:moveTo>
                  <a:pt x="305" y="18304"/>
                </a:moveTo>
                <a:cubicBezTo>
                  <a:pt x="305" y="18436"/>
                  <a:pt x="312" y="18567"/>
                  <a:pt x="330" y="18695"/>
                </a:cubicBezTo>
                <a:lnTo>
                  <a:pt x="330" y="18695"/>
                </a:lnTo>
                <a:cubicBezTo>
                  <a:pt x="322" y="18591"/>
                  <a:pt x="344" y="18536"/>
                  <a:pt x="361" y="18514"/>
                </a:cubicBezTo>
                <a:lnTo>
                  <a:pt x="361" y="18514"/>
                </a:lnTo>
                <a:cubicBezTo>
                  <a:pt x="361" y="18514"/>
                  <a:pt x="360" y="18514"/>
                  <a:pt x="360" y="18514"/>
                </a:cubicBezTo>
                <a:cubicBezTo>
                  <a:pt x="341" y="18514"/>
                  <a:pt x="323" y="18376"/>
                  <a:pt x="305" y="18304"/>
                </a:cubicBezTo>
                <a:close/>
                <a:moveTo>
                  <a:pt x="330" y="18695"/>
                </a:moveTo>
                <a:cubicBezTo>
                  <a:pt x="333" y="18724"/>
                  <a:pt x="338" y="18756"/>
                  <a:pt x="346" y="18792"/>
                </a:cubicBezTo>
                <a:cubicBezTo>
                  <a:pt x="346" y="18813"/>
                  <a:pt x="351" y="18829"/>
                  <a:pt x="357" y="18841"/>
                </a:cubicBezTo>
                <a:lnTo>
                  <a:pt x="357" y="18841"/>
                </a:lnTo>
                <a:cubicBezTo>
                  <a:pt x="346" y="18793"/>
                  <a:pt x="338" y="18744"/>
                  <a:pt x="330" y="18695"/>
                </a:cubicBezTo>
                <a:close/>
                <a:moveTo>
                  <a:pt x="357" y="18841"/>
                </a:moveTo>
                <a:lnTo>
                  <a:pt x="357" y="18841"/>
                </a:lnTo>
                <a:cubicBezTo>
                  <a:pt x="365" y="18880"/>
                  <a:pt x="375" y="18918"/>
                  <a:pt x="387" y="18955"/>
                </a:cubicBezTo>
                <a:lnTo>
                  <a:pt x="387" y="18854"/>
                </a:lnTo>
                <a:cubicBezTo>
                  <a:pt x="387" y="18859"/>
                  <a:pt x="384" y="18861"/>
                  <a:pt x="380" y="18861"/>
                </a:cubicBezTo>
                <a:cubicBezTo>
                  <a:pt x="374" y="18861"/>
                  <a:pt x="364" y="18854"/>
                  <a:pt x="357" y="18841"/>
                </a:cubicBezTo>
                <a:close/>
                <a:moveTo>
                  <a:pt x="18918" y="19158"/>
                </a:moveTo>
                <a:cubicBezTo>
                  <a:pt x="18905" y="19158"/>
                  <a:pt x="18892" y="19159"/>
                  <a:pt x="18879" y="19159"/>
                </a:cubicBezTo>
                <a:lnTo>
                  <a:pt x="18940" y="19159"/>
                </a:lnTo>
                <a:cubicBezTo>
                  <a:pt x="18932" y="19159"/>
                  <a:pt x="18925" y="19158"/>
                  <a:pt x="18918" y="19158"/>
                </a:cubicBezTo>
                <a:close/>
                <a:moveTo>
                  <a:pt x="9594" y="19342"/>
                </a:moveTo>
                <a:cubicBezTo>
                  <a:pt x="9599" y="19349"/>
                  <a:pt x="9605" y="19355"/>
                  <a:pt x="9612" y="19363"/>
                </a:cubicBezTo>
                <a:cubicBezTo>
                  <a:pt x="9612" y="19346"/>
                  <a:pt x="9599" y="19343"/>
                  <a:pt x="9594" y="19342"/>
                </a:cubicBezTo>
                <a:close/>
                <a:moveTo>
                  <a:pt x="16811" y="19503"/>
                </a:moveTo>
                <a:lnTo>
                  <a:pt x="16811" y="19503"/>
                </a:lnTo>
                <a:cubicBezTo>
                  <a:pt x="16808" y="19504"/>
                  <a:pt x="16804" y="19504"/>
                  <a:pt x="16801" y="19505"/>
                </a:cubicBezTo>
                <a:cubicBezTo>
                  <a:pt x="16805" y="19504"/>
                  <a:pt x="16808" y="19504"/>
                  <a:pt x="16811" y="19503"/>
                </a:cubicBezTo>
                <a:close/>
                <a:moveTo>
                  <a:pt x="24623" y="19523"/>
                </a:moveTo>
                <a:cubicBezTo>
                  <a:pt x="24611" y="19523"/>
                  <a:pt x="24597" y="19524"/>
                  <a:pt x="24581" y="19526"/>
                </a:cubicBezTo>
                <a:cubicBezTo>
                  <a:pt x="24594" y="19526"/>
                  <a:pt x="24609" y="19525"/>
                  <a:pt x="24623" y="19523"/>
                </a:cubicBezTo>
                <a:close/>
                <a:moveTo>
                  <a:pt x="1690" y="19566"/>
                </a:moveTo>
                <a:cubicBezTo>
                  <a:pt x="1750" y="19590"/>
                  <a:pt x="1816" y="19600"/>
                  <a:pt x="1886" y="19600"/>
                </a:cubicBezTo>
                <a:cubicBezTo>
                  <a:pt x="1893" y="19600"/>
                  <a:pt x="1900" y="19600"/>
                  <a:pt x="1907" y="19600"/>
                </a:cubicBezTo>
                <a:lnTo>
                  <a:pt x="1907" y="19600"/>
                </a:lnTo>
                <a:lnTo>
                  <a:pt x="1955" y="19607"/>
                </a:lnTo>
                <a:lnTo>
                  <a:pt x="1940" y="19598"/>
                </a:lnTo>
                <a:lnTo>
                  <a:pt x="1940" y="19598"/>
                </a:lnTo>
                <a:cubicBezTo>
                  <a:pt x="1929" y="19599"/>
                  <a:pt x="1918" y="19599"/>
                  <a:pt x="1907" y="19600"/>
                </a:cubicBezTo>
                <a:lnTo>
                  <a:pt x="1907" y="19600"/>
                </a:lnTo>
                <a:lnTo>
                  <a:pt x="1690" y="19566"/>
                </a:lnTo>
                <a:close/>
                <a:moveTo>
                  <a:pt x="14840" y="19607"/>
                </a:moveTo>
                <a:cubicBezTo>
                  <a:pt x="14849" y="19608"/>
                  <a:pt x="14961" y="19610"/>
                  <a:pt x="15030" y="19627"/>
                </a:cubicBezTo>
                <a:lnTo>
                  <a:pt x="14785" y="19627"/>
                </a:lnTo>
                <a:cubicBezTo>
                  <a:pt x="14766" y="19627"/>
                  <a:pt x="14784" y="19609"/>
                  <a:pt x="14840" y="19607"/>
                </a:cubicBezTo>
                <a:close/>
                <a:moveTo>
                  <a:pt x="27862" y="0"/>
                </a:moveTo>
                <a:cubicBezTo>
                  <a:pt x="27783" y="0"/>
                  <a:pt x="27707" y="5"/>
                  <a:pt x="27636" y="15"/>
                </a:cubicBezTo>
                <a:cubicBezTo>
                  <a:pt x="27330" y="36"/>
                  <a:pt x="27045" y="77"/>
                  <a:pt x="26740" y="117"/>
                </a:cubicBezTo>
                <a:cubicBezTo>
                  <a:pt x="26455" y="158"/>
                  <a:pt x="26170" y="199"/>
                  <a:pt x="25884" y="219"/>
                </a:cubicBezTo>
                <a:lnTo>
                  <a:pt x="25477" y="219"/>
                </a:lnTo>
                <a:cubicBezTo>
                  <a:pt x="25335" y="219"/>
                  <a:pt x="25192" y="199"/>
                  <a:pt x="25029" y="199"/>
                </a:cubicBezTo>
                <a:cubicBezTo>
                  <a:pt x="24669" y="199"/>
                  <a:pt x="24756" y="314"/>
                  <a:pt x="24465" y="314"/>
                </a:cubicBezTo>
                <a:cubicBezTo>
                  <a:pt x="24410" y="314"/>
                  <a:pt x="24342" y="310"/>
                  <a:pt x="24255" y="301"/>
                </a:cubicBezTo>
                <a:lnTo>
                  <a:pt x="24398" y="239"/>
                </a:lnTo>
                <a:lnTo>
                  <a:pt x="24398" y="239"/>
                </a:lnTo>
                <a:cubicBezTo>
                  <a:pt x="23542" y="301"/>
                  <a:pt x="22667" y="402"/>
                  <a:pt x="21811" y="565"/>
                </a:cubicBezTo>
                <a:cubicBezTo>
                  <a:pt x="21852" y="545"/>
                  <a:pt x="21893" y="525"/>
                  <a:pt x="21933" y="525"/>
                </a:cubicBezTo>
                <a:cubicBezTo>
                  <a:pt x="21811" y="525"/>
                  <a:pt x="21689" y="525"/>
                  <a:pt x="21567" y="565"/>
                </a:cubicBezTo>
                <a:cubicBezTo>
                  <a:pt x="21465" y="565"/>
                  <a:pt x="21384" y="586"/>
                  <a:pt x="21302" y="626"/>
                </a:cubicBezTo>
                <a:cubicBezTo>
                  <a:pt x="21180" y="626"/>
                  <a:pt x="21261" y="586"/>
                  <a:pt x="21200" y="586"/>
                </a:cubicBezTo>
                <a:cubicBezTo>
                  <a:pt x="21179" y="583"/>
                  <a:pt x="21158" y="582"/>
                  <a:pt x="21135" y="582"/>
                </a:cubicBezTo>
                <a:cubicBezTo>
                  <a:pt x="21003" y="582"/>
                  <a:pt x="20853" y="618"/>
                  <a:pt x="20750" y="618"/>
                </a:cubicBezTo>
                <a:cubicBezTo>
                  <a:pt x="20719" y="618"/>
                  <a:pt x="20692" y="614"/>
                  <a:pt x="20671" y="606"/>
                </a:cubicBezTo>
                <a:cubicBezTo>
                  <a:pt x="20650" y="606"/>
                  <a:pt x="20712" y="606"/>
                  <a:pt x="20752" y="586"/>
                </a:cubicBezTo>
                <a:lnTo>
                  <a:pt x="20467" y="586"/>
                </a:lnTo>
                <a:cubicBezTo>
                  <a:pt x="20365" y="586"/>
                  <a:pt x="20284" y="586"/>
                  <a:pt x="20325" y="626"/>
                </a:cubicBezTo>
                <a:cubicBezTo>
                  <a:pt x="20060" y="606"/>
                  <a:pt x="19775" y="586"/>
                  <a:pt x="19510" y="545"/>
                </a:cubicBezTo>
                <a:cubicBezTo>
                  <a:pt x="19486" y="550"/>
                  <a:pt x="19460" y="552"/>
                  <a:pt x="19432" y="552"/>
                </a:cubicBezTo>
                <a:cubicBezTo>
                  <a:pt x="19282" y="552"/>
                  <a:pt x="19081" y="489"/>
                  <a:pt x="18978" y="489"/>
                </a:cubicBezTo>
                <a:cubicBezTo>
                  <a:pt x="18951" y="489"/>
                  <a:pt x="18930" y="493"/>
                  <a:pt x="18919" y="504"/>
                </a:cubicBezTo>
                <a:cubicBezTo>
                  <a:pt x="18938" y="450"/>
                  <a:pt x="18501" y="379"/>
                  <a:pt x="18262" y="379"/>
                </a:cubicBezTo>
                <a:cubicBezTo>
                  <a:pt x="18234" y="379"/>
                  <a:pt x="18208" y="380"/>
                  <a:pt x="18186" y="382"/>
                </a:cubicBezTo>
                <a:cubicBezTo>
                  <a:pt x="18247" y="362"/>
                  <a:pt x="18003" y="321"/>
                  <a:pt x="18084" y="301"/>
                </a:cubicBezTo>
                <a:cubicBezTo>
                  <a:pt x="17955" y="289"/>
                  <a:pt x="17832" y="277"/>
                  <a:pt x="17760" y="277"/>
                </a:cubicBezTo>
                <a:cubicBezTo>
                  <a:pt x="17707" y="277"/>
                  <a:pt x="17680" y="283"/>
                  <a:pt x="17697" y="301"/>
                </a:cubicBezTo>
                <a:cubicBezTo>
                  <a:pt x="17290" y="158"/>
                  <a:pt x="16842" y="280"/>
                  <a:pt x="16618" y="138"/>
                </a:cubicBezTo>
                <a:lnTo>
                  <a:pt x="14724" y="138"/>
                </a:lnTo>
                <a:cubicBezTo>
                  <a:pt x="14731" y="110"/>
                  <a:pt x="14808" y="104"/>
                  <a:pt x="14907" y="104"/>
                </a:cubicBezTo>
                <a:cubicBezTo>
                  <a:pt x="15005" y="104"/>
                  <a:pt x="15126" y="110"/>
                  <a:pt x="15220" y="110"/>
                </a:cubicBezTo>
                <a:cubicBezTo>
                  <a:pt x="15315" y="110"/>
                  <a:pt x="15383" y="104"/>
                  <a:pt x="15376" y="77"/>
                </a:cubicBezTo>
                <a:cubicBezTo>
                  <a:pt x="14933" y="77"/>
                  <a:pt x="14639" y="111"/>
                  <a:pt x="14279" y="111"/>
                </a:cubicBezTo>
                <a:cubicBezTo>
                  <a:pt x="14159" y="111"/>
                  <a:pt x="14032" y="107"/>
                  <a:pt x="13889" y="97"/>
                </a:cubicBezTo>
                <a:cubicBezTo>
                  <a:pt x="13746" y="97"/>
                  <a:pt x="13971" y="77"/>
                  <a:pt x="14032" y="56"/>
                </a:cubicBezTo>
                <a:lnTo>
                  <a:pt x="14032" y="56"/>
                </a:lnTo>
                <a:cubicBezTo>
                  <a:pt x="13911" y="60"/>
                  <a:pt x="13791" y="62"/>
                  <a:pt x="13673" y="62"/>
                </a:cubicBezTo>
                <a:cubicBezTo>
                  <a:pt x="13349" y="62"/>
                  <a:pt x="13034" y="50"/>
                  <a:pt x="12730" y="50"/>
                </a:cubicBezTo>
                <a:cubicBezTo>
                  <a:pt x="12638" y="50"/>
                  <a:pt x="12546" y="51"/>
                  <a:pt x="12456" y="54"/>
                </a:cubicBezTo>
                <a:lnTo>
                  <a:pt x="12456" y="54"/>
                </a:lnTo>
                <a:cubicBezTo>
                  <a:pt x="12476" y="52"/>
                  <a:pt x="12493" y="47"/>
                  <a:pt x="12504" y="36"/>
                </a:cubicBezTo>
                <a:cubicBezTo>
                  <a:pt x="12402" y="36"/>
                  <a:pt x="12280" y="36"/>
                  <a:pt x="12280" y="56"/>
                </a:cubicBezTo>
                <a:lnTo>
                  <a:pt x="12382" y="56"/>
                </a:lnTo>
                <a:cubicBezTo>
                  <a:pt x="12533" y="113"/>
                  <a:pt x="12074" y="152"/>
                  <a:pt x="11988" y="190"/>
                </a:cubicBezTo>
                <a:lnTo>
                  <a:pt x="11988" y="190"/>
                </a:lnTo>
                <a:cubicBezTo>
                  <a:pt x="12096" y="101"/>
                  <a:pt x="11474" y="154"/>
                  <a:pt x="11730" y="36"/>
                </a:cubicBezTo>
                <a:cubicBezTo>
                  <a:pt x="11669" y="36"/>
                  <a:pt x="11588" y="56"/>
                  <a:pt x="11608" y="77"/>
                </a:cubicBezTo>
                <a:cubicBezTo>
                  <a:pt x="11506" y="77"/>
                  <a:pt x="11466" y="56"/>
                  <a:pt x="11567" y="36"/>
                </a:cubicBezTo>
                <a:lnTo>
                  <a:pt x="11567" y="36"/>
                </a:lnTo>
                <a:cubicBezTo>
                  <a:pt x="11201" y="56"/>
                  <a:pt x="11343" y="97"/>
                  <a:pt x="11017" y="97"/>
                </a:cubicBezTo>
                <a:cubicBezTo>
                  <a:pt x="11017" y="77"/>
                  <a:pt x="11079" y="56"/>
                  <a:pt x="11119" y="36"/>
                </a:cubicBezTo>
                <a:lnTo>
                  <a:pt x="11119" y="36"/>
                </a:lnTo>
                <a:cubicBezTo>
                  <a:pt x="10967" y="82"/>
                  <a:pt x="10814" y="105"/>
                  <a:pt x="10661" y="105"/>
                </a:cubicBezTo>
                <a:cubicBezTo>
                  <a:pt x="10610" y="105"/>
                  <a:pt x="10559" y="102"/>
                  <a:pt x="10508" y="97"/>
                </a:cubicBezTo>
                <a:cubicBezTo>
                  <a:pt x="10508" y="97"/>
                  <a:pt x="10508" y="78"/>
                  <a:pt x="10526" y="77"/>
                </a:cubicBezTo>
                <a:lnTo>
                  <a:pt x="10526" y="77"/>
                </a:lnTo>
                <a:cubicBezTo>
                  <a:pt x="10079" y="97"/>
                  <a:pt x="9754" y="178"/>
                  <a:pt x="9246" y="178"/>
                </a:cubicBezTo>
                <a:cubicBezTo>
                  <a:pt x="9388" y="97"/>
                  <a:pt x="9062" y="158"/>
                  <a:pt x="9022" y="97"/>
                </a:cubicBezTo>
                <a:lnTo>
                  <a:pt x="8757" y="138"/>
                </a:lnTo>
                <a:lnTo>
                  <a:pt x="8859" y="158"/>
                </a:lnTo>
                <a:cubicBezTo>
                  <a:pt x="8614" y="178"/>
                  <a:pt x="8411" y="239"/>
                  <a:pt x="8187" y="239"/>
                </a:cubicBezTo>
                <a:lnTo>
                  <a:pt x="8370" y="199"/>
                </a:lnTo>
                <a:lnTo>
                  <a:pt x="8370" y="199"/>
                </a:lnTo>
                <a:lnTo>
                  <a:pt x="7922" y="239"/>
                </a:lnTo>
                <a:lnTo>
                  <a:pt x="8166" y="239"/>
                </a:lnTo>
                <a:cubicBezTo>
                  <a:pt x="7922" y="280"/>
                  <a:pt x="8207" y="321"/>
                  <a:pt x="7881" y="321"/>
                </a:cubicBezTo>
                <a:cubicBezTo>
                  <a:pt x="7820" y="331"/>
                  <a:pt x="7754" y="336"/>
                  <a:pt x="7688" y="336"/>
                </a:cubicBezTo>
                <a:cubicBezTo>
                  <a:pt x="7622" y="336"/>
                  <a:pt x="7555" y="331"/>
                  <a:pt x="7494" y="321"/>
                </a:cubicBezTo>
                <a:cubicBezTo>
                  <a:pt x="7372" y="362"/>
                  <a:pt x="7229" y="402"/>
                  <a:pt x="7087" y="402"/>
                </a:cubicBezTo>
                <a:cubicBezTo>
                  <a:pt x="7046" y="382"/>
                  <a:pt x="7128" y="321"/>
                  <a:pt x="7087" y="321"/>
                </a:cubicBezTo>
                <a:cubicBezTo>
                  <a:pt x="6965" y="382"/>
                  <a:pt x="6517" y="382"/>
                  <a:pt x="6374" y="443"/>
                </a:cubicBezTo>
                <a:cubicBezTo>
                  <a:pt x="6415" y="423"/>
                  <a:pt x="6415" y="402"/>
                  <a:pt x="6394" y="402"/>
                </a:cubicBezTo>
                <a:lnTo>
                  <a:pt x="6313" y="443"/>
                </a:lnTo>
                <a:cubicBezTo>
                  <a:pt x="6191" y="443"/>
                  <a:pt x="6170" y="443"/>
                  <a:pt x="6191" y="402"/>
                </a:cubicBezTo>
                <a:lnTo>
                  <a:pt x="6191" y="402"/>
                </a:lnTo>
                <a:cubicBezTo>
                  <a:pt x="5893" y="420"/>
                  <a:pt x="6198" y="468"/>
                  <a:pt x="6030" y="468"/>
                </a:cubicBezTo>
                <a:cubicBezTo>
                  <a:pt x="6002" y="468"/>
                  <a:pt x="5963" y="466"/>
                  <a:pt x="5906" y="463"/>
                </a:cubicBezTo>
                <a:cubicBezTo>
                  <a:pt x="5926" y="463"/>
                  <a:pt x="5926" y="463"/>
                  <a:pt x="5987" y="443"/>
                </a:cubicBezTo>
                <a:cubicBezTo>
                  <a:pt x="5580" y="443"/>
                  <a:pt x="5193" y="525"/>
                  <a:pt x="4826" y="525"/>
                </a:cubicBezTo>
                <a:cubicBezTo>
                  <a:pt x="4704" y="463"/>
                  <a:pt x="5152" y="504"/>
                  <a:pt x="5030" y="443"/>
                </a:cubicBezTo>
                <a:lnTo>
                  <a:pt x="5030" y="443"/>
                </a:lnTo>
                <a:cubicBezTo>
                  <a:pt x="4578" y="493"/>
                  <a:pt x="4125" y="530"/>
                  <a:pt x="3684" y="530"/>
                </a:cubicBezTo>
                <a:cubicBezTo>
                  <a:pt x="3616" y="530"/>
                  <a:pt x="3548" y="529"/>
                  <a:pt x="3481" y="527"/>
                </a:cubicBezTo>
                <a:lnTo>
                  <a:pt x="3481" y="527"/>
                </a:lnTo>
                <a:cubicBezTo>
                  <a:pt x="3465" y="550"/>
                  <a:pt x="3436" y="559"/>
                  <a:pt x="3397" y="559"/>
                </a:cubicBezTo>
                <a:cubicBezTo>
                  <a:pt x="3292" y="559"/>
                  <a:pt x="3116" y="498"/>
                  <a:pt x="2944" y="498"/>
                </a:cubicBezTo>
                <a:cubicBezTo>
                  <a:pt x="2920" y="498"/>
                  <a:pt x="2897" y="499"/>
                  <a:pt x="2873" y="501"/>
                </a:cubicBezTo>
                <a:lnTo>
                  <a:pt x="2873" y="501"/>
                </a:lnTo>
                <a:cubicBezTo>
                  <a:pt x="2910" y="491"/>
                  <a:pt x="2925" y="459"/>
                  <a:pt x="2918" y="459"/>
                </a:cubicBezTo>
                <a:cubicBezTo>
                  <a:pt x="2917" y="459"/>
                  <a:pt x="2915" y="461"/>
                  <a:pt x="2912" y="463"/>
                </a:cubicBezTo>
                <a:cubicBezTo>
                  <a:pt x="2698" y="453"/>
                  <a:pt x="2484" y="448"/>
                  <a:pt x="2270" y="448"/>
                </a:cubicBezTo>
                <a:cubicBezTo>
                  <a:pt x="2057" y="448"/>
                  <a:pt x="1843" y="453"/>
                  <a:pt x="1629" y="463"/>
                </a:cubicBezTo>
                <a:lnTo>
                  <a:pt x="1710" y="443"/>
                </a:lnTo>
                <a:cubicBezTo>
                  <a:pt x="1598" y="423"/>
                  <a:pt x="1456" y="418"/>
                  <a:pt x="1313" y="418"/>
                </a:cubicBezTo>
                <a:cubicBezTo>
                  <a:pt x="1171" y="418"/>
                  <a:pt x="1028" y="423"/>
                  <a:pt x="916" y="423"/>
                </a:cubicBezTo>
                <a:cubicBezTo>
                  <a:pt x="855" y="443"/>
                  <a:pt x="712" y="443"/>
                  <a:pt x="794" y="463"/>
                </a:cubicBezTo>
                <a:cubicBezTo>
                  <a:pt x="712" y="463"/>
                  <a:pt x="631" y="443"/>
                  <a:pt x="550" y="443"/>
                </a:cubicBezTo>
                <a:lnTo>
                  <a:pt x="183" y="443"/>
                </a:lnTo>
                <a:cubicBezTo>
                  <a:pt x="183" y="565"/>
                  <a:pt x="183" y="687"/>
                  <a:pt x="163" y="789"/>
                </a:cubicBezTo>
                <a:cubicBezTo>
                  <a:pt x="163" y="912"/>
                  <a:pt x="163" y="952"/>
                  <a:pt x="163" y="1054"/>
                </a:cubicBezTo>
                <a:cubicBezTo>
                  <a:pt x="183" y="1360"/>
                  <a:pt x="163" y="1685"/>
                  <a:pt x="102" y="1991"/>
                </a:cubicBezTo>
                <a:cubicBezTo>
                  <a:pt x="102" y="1940"/>
                  <a:pt x="102" y="1859"/>
                  <a:pt x="89" y="1859"/>
                </a:cubicBezTo>
                <a:cubicBezTo>
                  <a:pt x="87" y="1859"/>
                  <a:pt x="84" y="1862"/>
                  <a:pt x="81" y="1869"/>
                </a:cubicBezTo>
                <a:lnTo>
                  <a:pt x="81" y="2419"/>
                </a:lnTo>
                <a:cubicBezTo>
                  <a:pt x="122" y="2378"/>
                  <a:pt x="122" y="2337"/>
                  <a:pt x="142" y="2235"/>
                </a:cubicBezTo>
                <a:cubicBezTo>
                  <a:pt x="163" y="2337"/>
                  <a:pt x="183" y="2459"/>
                  <a:pt x="183" y="2581"/>
                </a:cubicBezTo>
                <a:cubicBezTo>
                  <a:pt x="177" y="2505"/>
                  <a:pt x="166" y="2476"/>
                  <a:pt x="154" y="2476"/>
                </a:cubicBezTo>
                <a:cubicBezTo>
                  <a:pt x="128" y="2476"/>
                  <a:pt x="95" y="2613"/>
                  <a:pt x="81" y="2683"/>
                </a:cubicBezTo>
                <a:cubicBezTo>
                  <a:pt x="85" y="2679"/>
                  <a:pt x="89" y="2677"/>
                  <a:pt x="92" y="2677"/>
                </a:cubicBezTo>
                <a:cubicBezTo>
                  <a:pt x="100" y="2677"/>
                  <a:pt x="103" y="2689"/>
                  <a:pt x="111" y="2689"/>
                </a:cubicBezTo>
                <a:cubicBezTo>
                  <a:pt x="114" y="2689"/>
                  <a:pt x="118" y="2688"/>
                  <a:pt x="122" y="2683"/>
                </a:cubicBezTo>
                <a:lnTo>
                  <a:pt x="122" y="2683"/>
                </a:lnTo>
                <a:cubicBezTo>
                  <a:pt x="40" y="2948"/>
                  <a:pt x="203" y="2724"/>
                  <a:pt x="122" y="3111"/>
                </a:cubicBezTo>
                <a:lnTo>
                  <a:pt x="102" y="3091"/>
                </a:lnTo>
                <a:lnTo>
                  <a:pt x="102" y="3091"/>
                </a:lnTo>
                <a:cubicBezTo>
                  <a:pt x="102" y="3233"/>
                  <a:pt x="244" y="6390"/>
                  <a:pt x="224" y="6532"/>
                </a:cubicBezTo>
                <a:cubicBezTo>
                  <a:pt x="218" y="6540"/>
                  <a:pt x="214" y="6544"/>
                  <a:pt x="211" y="6544"/>
                </a:cubicBezTo>
                <a:cubicBezTo>
                  <a:pt x="187" y="6544"/>
                  <a:pt x="198" y="6387"/>
                  <a:pt x="163" y="6369"/>
                </a:cubicBezTo>
                <a:lnTo>
                  <a:pt x="163" y="6369"/>
                </a:lnTo>
                <a:cubicBezTo>
                  <a:pt x="203" y="6573"/>
                  <a:pt x="203" y="6797"/>
                  <a:pt x="183" y="7001"/>
                </a:cubicBezTo>
                <a:cubicBezTo>
                  <a:pt x="183" y="6899"/>
                  <a:pt x="183" y="6777"/>
                  <a:pt x="183" y="6675"/>
                </a:cubicBezTo>
                <a:cubicBezTo>
                  <a:pt x="142" y="6797"/>
                  <a:pt x="122" y="6940"/>
                  <a:pt x="122" y="7082"/>
                </a:cubicBezTo>
                <a:lnTo>
                  <a:pt x="122" y="7062"/>
                </a:lnTo>
                <a:lnTo>
                  <a:pt x="81" y="7428"/>
                </a:lnTo>
                <a:lnTo>
                  <a:pt x="102" y="7327"/>
                </a:lnTo>
                <a:cubicBezTo>
                  <a:pt x="203" y="7591"/>
                  <a:pt x="102" y="7877"/>
                  <a:pt x="183" y="8243"/>
                </a:cubicBezTo>
                <a:cubicBezTo>
                  <a:pt x="152" y="8104"/>
                  <a:pt x="139" y="8062"/>
                  <a:pt x="131" y="8062"/>
                </a:cubicBezTo>
                <a:cubicBezTo>
                  <a:pt x="118" y="8062"/>
                  <a:pt x="119" y="8163"/>
                  <a:pt x="87" y="8163"/>
                </a:cubicBezTo>
                <a:cubicBezTo>
                  <a:pt x="85" y="8163"/>
                  <a:pt x="83" y="8162"/>
                  <a:pt x="81" y="8162"/>
                </a:cubicBezTo>
                <a:cubicBezTo>
                  <a:pt x="64" y="8230"/>
                  <a:pt x="47" y="8341"/>
                  <a:pt x="42" y="8351"/>
                </a:cubicBezTo>
                <a:lnTo>
                  <a:pt x="42" y="8351"/>
                </a:lnTo>
                <a:cubicBezTo>
                  <a:pt x="79" y="8511"/>
                  <a:pt x="0" y="8633"/>
                  <a:pt x="61" y="8874"/>
                </a:cubicBezTo>
                <a:cubicBezTo>
                  <a:pt x="42" y="8874"/>
                  <a:pt x="57" y="9023"/>
                  <a:pt x="31" y="9023"/>
                </a:cubicBezTo>
                <a:cubicBezTo>
                  <a:pt x="28" y="9023"/>
                  <a:pt x="24" y="9021"/>
                  <a:pt x="20" y="9017"/>
                </a:cubicBezTo>
                <a:lnTo>
                  <a:pt x="20" y="9017"/>
                </a:lnTo>
                <a:cubicBezTo>
                  <a:pt x="20" y="9081"/>
                  <a:pt x="22" y="9103"/>
                  <a:pt x="25" y="9103"/>
                </a:cubicBezTo>
                <a:cubicBezTo>
                  <a:pt x="31" y="9103"/>
                  <a:pt x="45" y="8975"/>
                  <a:pt x="59" y="8975"/>
                </a:cubicBezTo>
                <a:cubicBezTo>
                  <a:pt x="59" y="8975"/>
                  <a:pt x="60" y="8976"/>
                  <a:pt x="61" y="8976"/>
                </a:cubicBezTo>
                <a:cubicBezTo>
                  <a:pt x="102" y="9322"/>
                  <a:pt x="81" y="12825"/>
                  <a:pt x="163" y="13314"/>
                </a:cubicBezTo>
                <a:cubicBezTo>
                  <a:pt x="203" y="13701"/>
                  <a:pt x="264" y="13803"/>
                  <a:pt x="285" y="14129"/>
                </a:cubicBezTo>
                <a:cubicBezTo>
                  <a:pt x="285" y="14149"/>
                  <a:pt x="407" y="17224"/>
                  <a:pt x="407" y="17245"/>
                </a:cubicBezTo>
                <a:cubicBezTo>
                  <a:pt x="407" y="17246"/>
                  <a:pt x="406" y="17246"/>
                  <a:pt x="406" y="17246"/>
                </a:cubicBezTo>
                <a:cubicBezTo>
                  <a:pt x="383" y="17246"/>
                  <a:pt x="244" y="14089"/>
                  <a:pt x="244" y="14088"/>
                </a:cubicBezTo>
                <a:lnTo>
                  <a:pt x="244" y="14088"/>
                </a:lnTo>
                <a:cubicBezTo>
                  <a:pt x="224" y="14312"/>
                  <a:pt x="326" y="17489"/>
                  <a:pt x="366" y="17693"/>
                </a:cubicBezTo>
                <a:cubicBezTo>
                  <a:pt x="361" y="17682"/>
                  <a:pt x="355" y="17677"/>
                  <a:pt x="350" y="17677"/>
                </a:cubicBezTo>
                <a:cubicBezTo>
                  <a:pt x="335" y="17677"/>
                  <a:pt x="320" y="17715"/>
                  <a:pt x="305" y="17774"/>
                </a:cubicBezTo>
                <a:cubicBezTo>
                  <a:pt x="305" y="17860"/>
                  <a:pt x="335" y="17879"/>
                  <a:pt x="354" y="17925"/>
                </a:cubicBezTo>
                <a:lnTo>
                  <a:pt x="354" y="17925"/>
                </a:lnTo>
                <a:cubicBezTo>
                  <a:pt x="349" y="17880"/>
                  <a:pt x="346" y="17836"/>
                  <a:pt x="346" y="17795"/>
                </a:cubicBezTo>
                <a:lnTo>
                  <a:pt x="346" y="17795"/>
                </a:lnTo>
                <a:lnTo>
                  <a:pt x="407" y="17896"/>
                </a:lnTo>
                <a:cubicBezTo>
                  <a:pt x="427" y="18365"/>
                  <a:pt x="448" y="18813"/>
                  <a:pt x="448" y="19261"/>
                </a:cubicBezTo>
                <a:cubicBezTo>
                  <a:pt x="712" y="19261"/>
                  <a:pt x="998" y="19302"/>
                  <a:pt x="1242" y="19322"/>
                </a:cubicBezTo>
                <a:lnTo>
                  <a:pt x="1283" y="19322"/>
                </a:lnTo>
                <a:cubicBezTo>
                  <a:pt x="1262" y="19342"/>
                  <a:pt x="1242" y="19383"/>
                  <a:pt x="1222" y="19403"/>
                </a:cubicBezTo>
                <a:cubicBezTo>
                  <a:pt x="1201" y="19383"/>
                  <a:pt x="1181" y="19383"/>
                  <a:pt x="1140" y="19383"/>
                </a:cubicBezTo>
                <a:lnTo>
                  <a:pt x="1059" y="19444"/>
                </a:lnTo>
                <a:lnTo>
                  <a:pt x="1242" y="19444"/>
                </a:lnTo>
                <a:cubicBezTo>
                  <a:pt x="1262" y="19465"/>
                  <a:pt x="1344" y="19505"/>
                  <a:pt x="1527" y="19566"/>
                </a:cubicBezTo>
                <a:lnTo>
                  <a:pt x="1853" y="19546"/>
                </a:lnTo>
                <a:lnTo>
                  <a:pt x="1940" y="19598"/>
                </a:lnTo>
                <a:lnTo>
                  <a:pt x="1940" y="19598"/>
                </a:lnTo>
                <a:cubicBezTo>
                  <a:pt x="1972" y="19596"/>
                  <a:pt x="2004" y="19592"/>
                  <a:pt x="2036" y="19587"/>
                </a:cubicBezTo>
                <a:cubicBezTo>
                  <a:pt x="2077" y="19627"/>
                  <a:pt x="2118" y="19648"/>
                  <a:pt x="2158" y="19648"/>
                </a:cubicBezTo>
                <a:lnTo>
                  <a:pt x="2484" y="19627"/>
                </a:lnTo>
                <a:lnTo>
                  <a:pt x="2484" y="19627"/>
                </a:lnTo>
                <a:cubicBezTo>
                  <a:pt x="2505" y="19668"/>
                  <a:pt x="2321" y="19668"/>
                  <a:pt x="2525" y="19709"/>
                </a:cubicBezTo>
                <a:cubicBezTo>
                  <a:pt x="2688" y="19689"/>
                  <a:pt x="2403" y="19627"/>
                  <a:pt x="2647" y="19627"/>
                </a:cubicBezTo>
                <a:cubicBezTo>
                  <a:pt x="2790" y="19689"/>
                  <a:pt x="2749" y="19709"/>
                  <a:pt x="2912" y="19709"/>
                </a:cubicBezTo>
                <a:cubicBezTo>
                  <a:pt x="2932" y="19729"/>
                  <a:pt x="2912" y="19729"/>
                  <a:pt x="2831" y="19729"/>
                </a:cubicBezTo>
                <a:cubicBezTo>
                  <a:pt x="2946" y="19744"/>
                  <a:pt x="3071" y="19758"/>
                  <a:pt x="3192" y="19758"/>
                </a:cubicBezTo>
                <a:cubicBezTo>
                  <a:pt x="3242" y="19758"/>
                  <a:pt x="3292" y="19756"/>
                  <a:pt x="3340" y="19750"/>
                </a:cubicBezTo>
                <a:cubicBezTo>
                  <a:pt x="3482" y="19831"/>
                  <a:pt x="3869" y="19811"/>
                  <a:pt x="3849" y="19892"/>
                </a:cubicBezTo>
                <a:cubicBezTo>
                  <a:pt x="3991" y="19872"/>
                  <a:pt x="4134" y="19872"/>
                  <a:pt x="4276" y="19872"/>
                </a:cubicBezTo>
                <a:cubicBezTo>
                  <a:pt x="4012" y="19933"/>
                  <a:pt x="4826" y="19933"/>
                  <a:pt x="4745" y="20014"/>
                </a:cubicBezTo>
                <a:cubicBezTo>
                  <a:pt x="4847" y="19984"/>
                  <a:pt x="5025" y="19984"/>
                  <a:pt x="5223" y="19984"/>
                </a:cubicBezTo>
                <a:cubicBezTo>
                  <a:pt x="5422" y="19984"/>
                  <a:pt x="5641" y="19984"/>
                  <a:pt x="5824" y="19953"/>
                </a:cubicBezTo>
                <a:lnTo>
                  <a:pt x="5824" y="19953"/>
                </a:lnTo>
                <a:cubicBezTo>
                  <a:pt x="5784" y="19974"/>
                  <a:pt x="5763" y="19974"/>
                  <a:pt x="5722" y="19974"/>
                </a:cubicBezTo>
                <a:cubicBezTo>
                  <a:pt x="5926" y="19974"/>
                  <a:pt x="5987" y="19994"/>
                  <a:pt x="6109" y="20014"/>
                </a:cubicBezTo>
                <a:cubicBezTo>
                  <a:pt x="6130" y="19933"/>
                  <a:pt x="6435" y="19892"/>
                  <a:pt x="6598" y="19831"/>
                </a:cubicBezTo>
                <a:lnTo>
                  <a:pt x="6598" y="19831"/>
                </a:lnTo>
                <a:cubicBezTo>
                  <a:pt x="6863" y="19872"/>
                  <a:pt x="6456" y="19933"/>
                  <a:pt x="6557" y="19974"/>
                </a:cubicBezTo>
                <a:cubicBezTo>
                  <a:pt x="6537" y="19933"/>
                  <a:pt x="6965" y="19872"/>
                  <a:pt x="6863" y="19831"/>
                </a:cubicBezTo>
                <a:cubicBezTo>
                  <a:pt x="7067" y="19831"/>
                  <a:pt x="7026" y="19831"/>
                  <a:pt x="7128" y="19872"/>
                </a:cubicBezTo>
                <a:cubicBezTo>
                  <a:pt x="7148" y="19770"/>
                  <a:pt x="7291" y="19811"/>
                  <a:pt x="7433" y="19729"/>
                </a:cubicBezTo>
                <a:cubicBezTo>
                  <a:pt x="7464" y="19727"/>
                  <a:pt x="7489" y="19726"/>
                  <a:pt x="7510" y="19726"/>
                </a:cubicBezTo>
                <a:cubicBezTo>
                  <a:pt x="7601" y="19726"/>
                  <a:pt x="7595" y="19746"/>
                  <a:pt x="7628" y="19746"/>
                </a:cubicBezTo>
                <a:cubicBezTo>
                  <a:pt x="7649" y="19746"/>
                  <a:pt x="7687" y="19737"/>
                  <a:pt x="7779" y="19709"/>
                </a:cubicBezTo>
                <a:cubicBezTo>
                  <a:pt x="7922" y="19709"/>
                  <a:pt x="7678" y="19790"/>
                  <a:pt x="7678" y="19790"/>
                </a:cubicBezTo>
                <a:cubicBezTo>
                  <a:pt x="7963" y="19729"/>
                  <a:pt x="7800" y="19709"/>
                  <a:pt x="7861" y="19648"/>
                </a:cubicBezTo>
                <a:cubicBezTo>
                  <a:pt x="7965" y="19622"/>
                  <a:pt x="8020" y="19612"/>
                  <a:pt x="8049" y="19612"/>
                </a:cubicBezTo>
                <a:cubicBezTo>
                  <a:pt x="8111" y="19612"/>
                  <a:pt x="8063" y="19654"/>
                  <a:pt x="8146" y="19668"/>
                </a:cubicBezTo>
                <a:cubicBezTo>
                  <a:pt x="8309" y="19607"/>
                  <a:pt x="8492" y="19546"/>
                  <a:pt x="8655" y="19505"/>
                </a:cubicBezTo>
                <a:cubicBezTo>
                  <a:pt x="8675" y="19505"/>
                  <a:pt x="8696" y="19505"/>
                  <a:pt x="8655" y="19526"/>
                </a:cubicBezTo>
                <a:cubicBezTo>
                  <a:pt x="8879" y="19424"/>
                  <a:pt x="9327" y="19424"/>
                  <a:pt x="9592" y="19342"/>
                </a:cubicBezTo>
                <a:cubicBezTo>
                  <a:pt x="9592" y="19342"/>
                  <a:pt x="9593" y="19342"/>
                  <a:pt x="9594" y="19342"/>
                </a:cubicBezTo>
                <a:lnTo>
                  <a:pt x="9594" y="19342"/>
                </a:lnTo>
                <a:cubicBezTo>
                  <a:pt x="9572" y="19315"/>
                  <a:pt x="9572" y="19298"/>
                  <a:pt x="9572" y="19281"/>
                </a:cubicBezTo>
                <a:cubicBezTo>
                  <a:pt x="9653" y="19281"/>
                  <a:pt x="9734" y="19254"/>
                  <a:pt x="9792" y="19254"/>
                </a:cubicBezTo>
                <a:cubicBezTo>
                  <a:pt x="9820" y="19254"/>
                  <a:pt x="9843" y="19261"/>
                  <a:pt x="9857" y="19281"/>
                </a:cubicBezTo>
                <a:cubicBezTo>
                  <a:pt x="9816" y="19281"/>
                  <a:pt x="9775" y="19281"/>
                  <a:pt x="9734" y="19302"/>
                </a:cubicBezTo>
                <a:lnTo>
                  <a:pt x="9877" y="19281"/>
                </a:lnTo>
                <a:lnTo>
                  <a:pt x="9877" y="19281"/>
                </a:lnTo>
                <a:cubicBezTo>
                  <a:pt x="9999" y="19342"/>
                  <a:pt x="9694" y="19302"/>
                  <a:pt x="9694" y="19363"/>
                </a:cubicBezTo>
                <a:cubicBezTo>
                  <a:pt x="9958" y="19322"/>
                  <a:pt x="10203" y="19302"/>
                  <a:pt x="10468" y="19302"/>
                </a:cubicBezTo>
                <a:cubicBezTo>
                  <a:pt x="10508" y="19363"/>
                  <a:pt x="9999" y="19302"/>
                  <a:pt x="10264" y="19383"/>
                </a:cubicBezTo>
                <a:cubicBezTo>
                  <a:pt x="10162" y="19383"/>
                  <a:pt x="10060" y="19363"/>
                  <a:pt x="9958" y="19342"/>
                </a:cubicBezTo>
                <a:lnTo>
                  <a:pt x="9958" y="19342"/>
                </a:lnTo>
                <a:cubicBezTo>
                  <a:pt x="10070" y="19393"/>
                  <a:pt x="10020" y="19393"/>
                  <a:pt x="9969" y="19393"/>
                </a:cubicBezTo>
                <a:cubicBezTo>
                  <a:pt x="9918" y="19393"/>
                  <a:pt x="9867" y="19393"/>
                  <a:pt x="9979" y="19444"/>
                </a:cubicBezTo>
                <a:cubicBezTo>
                  <a:pt x="10071" y="19449"/>
                  <a:pt x="10146" y="19450"/>
                  <a:pt x="10210" y="19450"/>
                </a:cubicBezTo>
                <a:cubicBezTo>
                  <a:pt x="10326" y="19450"/>
                  <a:pt x="10411" y="19446"/>
                  <a:pt x="10510" y="19446"/>
                </a:cubicBezTo>
                <a:cubicBezTo>
                  <a:pt x="10601" y="19446"/>
                  <a:pt x="10704" y="19449"/>
                  <a:pt x="10855" y="19465"/>
                </a:cubicBezTo>
                <a:cubicBezTo>
                  <a:pt x="10956" y="19444"/>
                  <a:pt x="10834" y="19403"/>
                  <a:pt x="10916" y="19383"/>
                </a:cubicBezTo>
                <a:cubicBezTo>
                  <a:pt x="11494" y="19383"/>
                  <a:pt x="11379" y="19548"/>
                  <a:pt x="11746" y="19548"/>
                </a:cubicBezTo>
                <a:cubicBezTo>
                  <a:pt x="11766" y="19548"/>
                  <a:pt x="11788" y="19547"/>
                  <a:pt x="11812" y="19546"/>
                </a:cubicBezTo>
                <a:cubicBezTo>
                  <a:pt x="11895" y="19510"/>
                  <a:pt x="11991" y="19489"/>
                  <a:pt x="12086" y="19489"/>
                </a:cubicBezTo>
                <a:cubicBezTo>
                  <a:pt x="12154" y="19489"/>
                  <a:pt x="12220" y="19500"/>
                  <a:pt x="12280" y="19526"/>
                </a:cubicBezTo>
                <a:lnTo>
                  <a:pt x="12178" y="19587"/>
                </a:lnTo>
                <a:cubicBezTo>
                  <a:pt x="12241" y="19593"/>
                  <a:pt x="12289" y="19595"/>
                  <a:pt x="12329" y="19595"/>
                </a:cubicBezTo>
                <a:cubicBezTo>
                  <a:pt x="12469" y="19595"/>
                  <a:pt x="12494" y="19565"/>
                  <a:pt x="12581" y="19565"/>
                </a:cubicBezTo>
                <a:cubicBezTo>
                  <a:pt x="12632" y="19565"/>
                  <a:pt x="12704" y="19575"/>
                  <a:pt x="12830" y="19607"/>
                </a:cubicBezTo>
                <a:cubicBezTo>
                  <a:pt x="12813" y="19611"/>
                  <a:pt x="12789" y="19613"/>
                  <a:pt x="12763" y="19613"/>
                </a:cubicBezTo>
                <a:cubicBezTo>
                  <a:pt x="12693" y="19613"/>
                  <a:pt x="12604" y="19601"/>
                  <a:pt x="12581" y="19601"/>
                </a:cubicBezTo>
                <a:cubicBezTo>
                  <a:pt x="12573" y="19601"/>
                  <a:pt x="12573" y="19603"/>
                  <a:pt x="12586" y="19607"/>
                </a:cubicBezTo>
                <a:cubicBezTo>
                  <a:pt x="12664" y="19631"/>
                  <a:pt x="12713" y="19639"/>
                  <a:pt x="12750" y="19639"/>
                </a:cubicBezTo>
                <a:cubicBezTo>
                  <a:pt x="12826" y="19639"/>
                  <a:pt x="12845" y="19604"/>
                  <a:pt x="12942" y="19604"/>
                </a:cubicBezTo>
                <a:cubicBezTo>
                  <a:pt x="12957" y="19604"/>
                  <a:pt x="12974" y="19605"/>
                  <a:pt x="12993" y="19607"/>
                </a:cubicBezTo>
                <a:lnTo>
                  <a:pt x="13034" y="19668"/>
                </a:lnTo>
                <a:cubicBezTo>
                  <a:pt x="13268" y="19689"/>
                  <a:pt x="13502" y="19699"/>
                  <a:pt x="13736" y="19699"/>
                </a:cubicBezTo>
                <a:cubicBezTo>
                  <a:pt x="13971" y="19699"/>
                  <a:pt x="14205" y="19689"/>
                  <a:pt x="14439" y="19668"/>
                </a:cubicBezTo>
                <a:lnTo>
                  <a:pt x="14439" y="19668"/>
                </a:lnTo>
                <a:cubicBezTo>
                  <a:pt x="14419" y="19689"/>
                  <a:pt x="14337" y="19709"/>
                  <a:pt x="14439" y="19729"/>
                </a:cubicBezTo>
                <a:lnTo>
                  <a:pt x="16333" y="19587"/>
                </a:lnTo>
                <a:lnTo>
                  <a:pt x="16557" y="19526"/>
                </a:lnTo>
                <a:cubicBezTo>
                  <a:pt x="16598" y="19526"/>
                  <a:pt x="16659" y="19526"/>
                  <a:pt x="16598" y="19546"/>
                </a:cubicBezTo>
                <a:cubicBezTo>
                  <a:pt x="16822" y="19526"/>
                  <a:pt x="16598" y="19505"/>
                  <a:pt x="16720" y="19485"/>
                </a:cubicBezTo>
                <a:cubicBezTo>
                  <a:pt x="16751" y="19472"/>
                  <a:pt x="16779" y="19467"/>
                  <a:pt x="16800" y="19467"/>
                </a:cubicBezTo>
                <a:cubicBezTo>
                  <a:pt x="16843" y="19467"/>
                  <a:pt x="16856" y="19488"/>
                  <a:pt x="16811" y="19503"/>
                </a:cubicBezTo>
                <a:lnTo>
                  <a:pt x="16811" y="19503"/>
                </a:lnTo>
                <a:cubicBezTo>
                  <a:pt x="17317" y="19362"/>
                  <a:pt x="17823" y="19281"/>
                  <a:pt x="18349" y="19261"/>
                </a:cubicBezTo>
                <a:lnTo>
                  <a:pt x="18349" y="19261"/>
                </a:lnTo>
                <a:lnTo>
                  <a:pt x="18268" y="19281"/>
                </a:lnTo>
                <a:cubicBezTo>
                  <a:pt x="18572" y="19281"/>
                  <a:pt x="18628" y="19157"/>
                  <a:pt x="18882" y="19157"/>
                </a:cubicBezTo>
                <a:cubicBezTo>
                  <a:pt x="18894" y="19157"/>
                  <a:pt x="18906" y="19157"/>
                  <a:pt x="18918" y="19158"/>
                </a:cubicBezTo>
                <a:lnTo>
                  <a:pt x="18918" y="19158"/>
                </a:lnTo>
                <a:cubicBezTo>
                  <a:pt x="19263" y="19147"/>
                  <a:pt x="19620" y="19128"/>
                  <a:pt x="19955" y="19128"/>
                </a:cubicBezTo>
                <a:cubicBezTo>
                  <a:pt x="20304" y="19128"/>
                  <a:pt x="20630" y="19149"/>
                  <a:pt x="20895" y="19220"/>
                </a:cubicBezTo>
                <a:cubicBezTo>
                  <a:pt x="20913" y="19211"/>
                  <a:pt x="20942" y="19207"/>
                  <a:pt x="20978" y="19207"/>
                </a:cubicBezTo>
                <a:cubicBezTo>
                  <a:pt x="21120" y="19207"/>
                  <a:pt x="21371" y="19263"/>
                  <a:pt x="21530" y="19263"/>
                </a:cubicBezTo>
                <a:cubicBezTo>
                  <a:pt x="21601" y="19263"/>
                  <a:pt x="21653" y="19252"/>
                  <a:pt x="21669" y="19220"/>
                </a:cubicBezTo>
                <a:cubicBezTo>
                  <a:pt x="21933" y="19302"/>
                  <a:pt x="22219" y="19383"/>
                  <a:pt x="22524" y="19424"/>
                </a:cubicBezTo>
                <a:cubicBezTo>
                  <a:pt x="22544" y="19427"/>
                  <a:pt x="22564" y="19428"/>
                  <a:pt x="22582" y="19428"/>
                </a:cubicBezTo>
                <a:cubicBezTo>
                  <a:pt x="22692" y="19428"/>
                  <a:pt x="22774" y="19383"/>
                  <a:pt x="22931" y="19383"/>
                </a:cubicBezTo>
                <a:lnTo>
                  <a:pt x="22931" y="19444"/>
                </a:lnTo>
                <a:lnTo>
                  <a:pt x="23196" y="19403"/>
                </a:lnTo>
                <a:lnTo>
                  <a:pt x="23318" y="19465"/>
                </a:lnTo>
                <a:lnTo>
                  <a:pt x="23502" y="19465"/>
                </a:lnTo>
                <a:cubicBezTo>
                  <a:pt x="23441" y="19465"/>
                  <a:pt x="23359" y="19444"/>
                  <a:pt x="23359" y="19424"/>
                </a:cubicBezTo>
                <a:cubicBezTo>
                  <a:pt x="23603" y="19424"/>
                  <a:pt x="23827" y="19444"/>
                  <a:pt x="24051" y="19526"/>
                </a:cubicBezTo>
                <a:cubicBezTo>
                  <a:pt x="24276" y="19526"/>
                  <a:pt x="24500" y="19505"/>
                  <a:pt x="24724" y="19485"/>
                </a:cubicBezTo>
                <a:lnTo>
                  <a:pt x="24724" y="19485"/>
                </a:lnTo>
                <a:cubicBezTo>
                  <a:pt x="24724" y="19501"/>
                  <a:pt x="24674" y="19517"/>
                  <a:pt x="24623" y="19523"/>
                </a:cubicBezTo>
                <a:lnTo>
                  <a:pt x="24623" y="19523"/>
                </a:lnTo>
                <a:cubicBezTo>
                  <a:pt x="24632" y="19522"/>
                  <a:pt x="24641" y="19522"/>
                  <a:pt x="24648" y="19522"/>
                </a:cubicBezTo>
                <a:cubicBezTo>
                  <a:pt x="24750" y="19522"/>
                  <a:pt x="24688" y="19558"/>
                  <a:pt x="24777" y="19558"/>
                </a:cubicBezTo>
                <a:cubicBezTo>
                  <a:pt x="24804" y="19558"/>
                  <a:pt x="24844" y="19554"/>
                  <a:pt x="24907" y="19546"/>
                </a:cubicBezTo>
                <a:cubicBezTo>
                  <a:pt x="24846" y="19546"/>
                  <a:pt x="24927" y="19505"/>
                  <a:pt x="24927" y="19505"/>
                </a:cubicBezTo>
                <a:cubicBezTo>
                  <a:pt x="25060" y="19515"/>
                  <a:pt x="25192" y="19521"/>
                  <a:pt x="25327" y="19521"/>
                </a:cubicBezTo>
                <a:cubicBezTo>
                  <a:pt x="25462" y="19521"/>
                  <a:pt x="25599" y="19515"/>
                  <a:pt x="25742" y="19505"/>
                </a:cubicBezTo>
                <a:lnTo>
                  <a:pt x="25742" y="19505"/>
                </a:lnTo>
                <a:lnTo>
                  <a:pt x="25681" y="19546"/>
                </a:lnTo>
                <a:cubicBezTo>
                  <a:pt x="25945" y="19546"/>
                  <a:pt x="26190" y="19505"/>
                  <a:pt x="26455" y="19465"/>
                </a:cubicBezTo>
                <a:cubicBezTo>
                  <a:pt x="26740" y="19424"/>
                  <a:pt x="27005" y="19363"/>
                  <a:pt x="27269" y="19322"/>
                </a:cubicBezTo>
                <a:lnTo>
                  <a:pt x="27269" y="19322"/>
                </a:lnTo>
                <a:cubicBezTo>
                  <a:pt x="27249" y="19324"/>
                  <a:pt x="27232" y="19325"/>
                  <a:pt x="27216" y="19325"/>
                </a:cubicBezTo>
                <a:cubicBezTo>
                  <a:pt x="27092" y="19325"/>
                  <a:pt x="27124" y="19259"/>
                  <a:pt x="27269" y="19241"/>
                </a:cubicBezTo>
                <a:lnTo>
                  <a:pt x="27351" y="19281"/>
                </a:lnTo>
                <a:cubicBezTo>
                  <a:pt x="27432" y="19220"/>
                  <a:pt x="27167" y="19281"/>
                  <a:pt x="27371" y="19200"/>
                </a:cubicBezTo>
                <a:cubicBezTo>
                  <a:pt x="27399" y="19197"/>
                  <a:pt x="27422" y="19196"/>
                  <a:pt x="27441" y="19196"/>
                </a:cubicBezTo>
                <a:cubicBezTo>
                  <a:pt x="27562" y="19196"/>
                  <a:pt x="27517" y="19246"/>
                  <a:pt x="27412" y="19281"/>
                </a:cubicBezTo>
                <a:lnTo>
                  <a:pt x="27656" y="19220"/>
                </a:lnTo>
                <a:lnTo>
                  <a:pt x="27656" y="19220"/>
                </a:lnTo>
                <a:cubicBezTo>
                  <a:pt x="27677" y="19241"/>
                  <a:pt x="27615" y="19261"/>
                  <a:pt x="27595" y="19281"/>
                </a:cubicBezTo>
                <a:cubicBezTo>
                  <a:pt x="27697" y="19241"/>
                  <a:pt x="28023" y="19281"/>
                  <a:pt x="28165" y="19200"/>
                </a:cubicBezTo>
                <a:lnTo>
                  <a:pt x="28165" y="19220"/>
                </a:lnTo>
                <a:cubicBezTo>
                  <a:pt x="28389" y="19200"/>
                  <a:pt x="28593" y="19200"/>
                  <a:pt x="28797" y="19200"/>
                </a:cubicBezTo>
                <a:cubicBezTo>
                  <a:pt x="28878" y="19200"/>
                  <a:pt x="28960" y="19200"/>
                  <a:pt x="29041" y="19220"/>
                </a:cubicBezTo>
                <a:lnTo>
                  <a:pt x="29306" y="19241"/>
                </a:lnTo>
                <a:cubicBezTo>
                  <a:pt x="29326" y="19241"/>
                  <a:pt x="29326" y="19220"/>
                  <a:pt x="29326" y="19200"/>
                </a:cubicBezTo>
                <a:lnTo>
                  <a:pt x="29326" y="19139"/>
                </a:lnTo>
                <a:lnTo>
                  <a:pt x="29326" y="18996"/>
                </a:lnTo>
                <a:cubicBezTo>
                  <a:pt x="29326" y="18894"/>
                  <a:pt x="29326" y="18792"/>
                  <a:pt x="29347" y="18711"/>
                </a:cubicBezTo>
                <a:cubicBezTo>
                  <a:pt x="29306" y="18711"/>
                  <a:pt x="29326" y="18507"/>
                  <a:pt x="29285" y="18385"/>
                </a:cubicBezTo>
                <a:cubicBezTo>
                  <a:pt x="29326" y="18059"/>
                  <a:pt x="29387" y="17693"/>
                  <a:pt x="29387" y="17306"/>
                </a:cubicBezTo>
                <a:cubicBezTo>
                  <a:pt x="29387" y="17021"/>
                  <a:pt x="29367" y="17204"/>
                  <a:pt x="29326" y="17082"/>
                </a:cubicBezTo>
                <a:cubicBezTo>
                  <a:pt x="29375" y="17066"/>
                  <a:pt x="29385" y="16819"/>
                  <a:pt x="29397" y="16819"/>
                </a:cubicBezTo>
                <a:cubicBezTo>
                  <a:pt x="29400" y="16819"/>
                  <a:pt x="29403" y="16836"/>
                  <a:pt x="29408" y="16878"/>
                </a:cubicBezTo>
                <a:cubicBezTo>
                  <a:pt x="29408" y="16410"/>
                  <a:pt x="29326" y="13233"/>
                  <a:pt x="29285" y="12642"/>
                </a:cubicBezTo>
                <a:cubicBezTo>
                  <a:pt x="29269" y="12692"/>
                  <a:pt x="29266" y="12755"/>
                  <a:pt x="29254" y="12755"/>
                </a:cubicBezTo>
                <a:cubicBezTo>
                  <a:pt x="29252" y="12755"/>
                  <a:pt x="29249" y="12752"/>
                  <a:pt x="29245" y="12744"/>
                </a:cubicBezTo>
                <a:cubicBezTo>
                  <a:pt x="29245" y="12630"/>
                  <a:pt x="29263" y="12498"/>
                  <a:pt x="29281" y="12498"/>
                </a:cubicBezTo>
                <a:cubicBezTo>
                  <a:pt x="29282" y="12498"/>
                  <a:pt x="29282" y="12498"/>
                  <a:pt x="29282" y="12498"/>
                </a:cubicBezTo>
                <a:lnTo>
                  <a:pt x="29282" y="12498"/>
                </a:lnTo>
                <a:cubicBezTo>
                  <a:pt x="29227" y="11718"/>
                  <a:pt x="29283" y="7947"/>
                  <a:pt x="29163" y="7408"/>
                </a:cubicBezTo>
                <a:lnTo>
                  <a:pt x="29163" y="7449"/>
                </a:lnTo>
                <a:lnTo>
                  <a:pt x="29082" y="6879"/>
                </a:lnTo>
                <a:cubicBezTo>
                  <a:pt x="29082" y="6818"/>
                  <a:pt x="29086" y="6798"/>
                  <a:pt x="29091" y="6798"/>
                </a:cubicBezTo>
                <a:cubicBezTo>
                  <a:pt x="29103" y="6798"/>
                  <a:pt x="29125" y="6897"/>
                  <a:pt x="29136" y="6897"/>
                </a:cubicBezTo>
                <a:cubicBezTo>
                  <a:pt x="29140" y="6897"/>
                  <a:pt x="29143" y="6881"/>
                  <a:pt x="29143" y="6838"/>
                </a:cubicBezTo>
                <a:cubicBezTo>
                  <a:pt x="29041" y="6247"/>
                  <a:pt x="29102" y="5901"/>
                  <a:pt x="29000" y="5392"/>
                </a:cubicBezTo>
                <a:cubicBezTo>
                  <a:pt x="29102" y="5005"/>
                  <a:pt x="28756" y="1013"/>
                  <a:pt x="28695" y="484"/>
                </a:cubicBezTo>
                <a:lnTo>
                  <a:pt x="28674" y="525"/>
                </a:lnTo>
                <a:cubicBezTo>
                  <a:pt x="28654" y="484"/>
                  <a:pt x="28654" y="423"/>
                  <a:pt x="28654" y="362"/>
                </a:cubicBezTo>
                <a:cubicBezTo>
                  <a:pt x="28654" y="301"/>
                  <a:pt x="28634" y="219"/>
                  <a:pt x="28613" y="158"/>
                </a:cubicBezTo>
                <a:lnTo>
                  <a:pt x="28613" y="158"/>
                </a:lnTo>
                <a:cubicBezTo>
                  <a:pt x="28613" y="190"/>
                  <a:pt x="28638" y="319"/>
                  <a:pt x="28630" y="319"/>
                </a:cubicBezTo>
                <a:cubicBezTo>
                  <a:pt x="28628" y="319"/>
                  <a:pt x="28623" y="308"/>
                  <a:pt x="28613" y="280"/>
                </a:cubicBezTo>
                <a:cubicBezTo>
                  <a:pt x="28613" y="260"/>
                  <a:pt x="28593" y="219"/>
                  <a:pt x="28593" y="199"/>
                </a:cubicBezTo>
                <a:lnTo>
                  <a:pt x="28573" y="158"/>
                </a:lnTo>
                <a:cubicBezTo>
                  <a:pt x="28573" y="138"/>
                  <a:pt x="28552" y="138"/>
                  <a:pt x="28552" y="138"/>
                </a:cubicBezTo>
                <a:lnTo>
                  <a:pt x="28389" y="56"/>
                </a:lnTo>
                <a:cubicBezTo>
                  <a:pt x="28349" y="56"/>
                  <a:pt x="28328" y="36"/>
                  <a:pt x="28288" y="36"/>
                </a:cubicBezTo>
                <a:lnTo>
                  <a:pt x="28226" y="15"/>
                </a:lnTo>
                <a:lnTo>
                  <a:pt x="28104" y="15"/>
                </a:lnTo>
                <a:cubicBezTo>
                  <a:pt x="28023" y="5"/>
                  <a:pt x="27941" y="0"/>
                  <a:pt x="27862" y="0"/>
                </a:cubicBezTo>
                <a:close/>
              </a:path>
            </a:pathLst>
          </a:custGeom>
          <a:solidFill>
            <a:srgbClr val="CCC0BE">
              <a:alpha val="78824"/>
            </a:srgbClr>
          </a:solidFill>
          <a:ln w="57150">
            <a:solidFill>
              <a:schemeClr val="tx1"/>
            </a:solidFill>
          </a:ln>
        </p:spPr>
        <p:txBody>
          <a:bodyPr spcFirstLastPara="1" wrap="square" lIns="76798" tIns="76798" rIns="76798" bIns="76798" anchor="ctr" anchorCtr="0">
            <a:noAutofit/>
          </a:bodyPr>
          <a:lstStyle/>
          <a:p>
            <a:endParaRPr sz="1512" dirty="0"/>
          </a:p>
        </p:txBody>
      </p:sp>
      <p:pic>
        <p:nvPicPr>
          <p:cNvPr id="3" name="圖片 2">
            <a:extLst>
              <a:ext uri="{FF2B5EF4-FFF2-40B4-BE49-F238E27FC236}">
                <a16:creationId xmlns:a16="http://schemas.microsoft.com/office/drawing/2014/main" id="{6154B783-5B86-5A5F-3479-448BA300AC20}"/>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3215526" y="2300757"/>
            <a:ext cx="6658499" cy="3289771"/>
          </a:xfrm>
          <a:prstGeom prst="rect">
            <a:avLst/>
          </a:prstGeom>
        </p:spPr>
      </p:pic>
      <p:sp>
        <p:nvSpPr>
          <p:cNvPr id="4" name="文字方塊 3">
            <a:extLst>
              <a:ext uri="{FF2B5EF4-FFF2-40B4-BE49-F238E27FC236}">
                <a16:creationId xmlns:a16="http://schemas.microsoft.com/office/drawing/2014/main" id="{86B4A9F2-A508-779E-AA6B-F225C1E955D8}"/>
              </a:ext>
            </a:extLst>
          </p:cNvPr>
          <p:cNvSpPr txBox="1"/>
          <p:nvPr/>
        </p:nvSpPr>
        <p:spPr>
          <a:xfrm>
            <a:off x="2497191" y="1549719"/>
            <a:ext cx="7948212" cy="584775"/>
          </a:xfrm>
          <a:prstGeom prst="rect">
            <a:avLst/>
          </a:prstGeom>
          <a:noFill/>
        </p:spPr>
        <p:txBody>
          <a:bodyPr wrap="square">
            <a:spAutoFit/>
          </a:bodyPr>
          <a:lstStyle/>
          <a:p>
            <a:pPr algn="ctr"/>
            <a:r>
              <a:rPr lang="en-US" altLang="zh-TW" sz="3200" b="1" dirty="0">
                <a:latin typeface="Times New Roman" panose="02020603050405020304" pitchFamily="18" charset="0"/>
                <a:cs typeface="Times New Roman" panose="02020603050405020304" pitchFamily="18" charset="0"/>
              </a:rPr>
              <a:t>Spectral energy comparison</a:t>
            </a:r>
            <a:r>
              <a:rPr lang="zh-TW" altLang="en-US" sz="3200" b="1" dirty="0">
                <a:latin typeface="Times New Roman" panose="02020603050405020304" pitchFamily="18" charset="0"/>
                <a:cs typeface="Times New Roman" panose="02020603050405020304" pitchFamily="18" charset="0"/>
              </a:rPr>
              <a:t> </a:t>
            </a:r>
            <a:r>
              <a:rPr lang="en-US" altLang="zh-TW" sz="3200" b="1" dirty="0">
                <a:latin typeface="Times New Roman" panose="02020603050405020304" pitchFamily="18" charset="0"/>
                <a:cs typeface="Times New Roman" panose="02020603050405020304" pitchFamily="18" charset="0"/>
              </a:rPr>
              <a:t>(S0) vs (S3)</a:t>
            </a:r>
            <a:endParaRPr lang="zh-TW" altLang="en-US" sz="3200" b="1" dirty="0">
              <a:latin typeface="Times New Roman" panose="02020603050405020304" pitchFamily="18" charset="0"/>
              <a:cs typeface="Times New Roman" panose="02020603050405020304" pitchFamily="18" charset="0"/>
            </a:endParaRPr>
          </a:p>
        </p:txBody>
      </p:sp>
      <p:grpSp>
        <p:nvGrpSpPr>
          <p:cNvPr id="5" name="Google Shape;1742;p58">
            <a:extLst>
              <a:ext uri="{FF2B5EF4-FFF2-40B4-BE49-F238E27FC236}">
                <a16:creationId xmlns:a16="http://schemas.microsoft.com/office/drawing/2014/main" id="{4DE8C1C0-9C83-4CC1-70F9-76B734B22F22}"/>
              </a:ext>
            </a:extLst>
          </p:cNvPr>
          <p:cNvGrpSpPr/>
          <p:nvPr/>
        </p:nvGrpSpPr>
        <p:grpSpPr>
          <a:xfrm rot="21042718" flipH="1">
            <a:off x="388436" y="3042108"/>
            <a:ext cx="2784381" cy="2666894"/>
            <a:chOff x="0" y="0"/>
            <a:chExt cx="4068375" cy="4132125"/>
          </a:xfrm>
          <a:solidFill>
            <a:srgbClr val="ECDDC6"/>
          </a:solidFill>
        </p:grpSpPr>
        <p:sp>
          <p:nvSpPr>
            <p:cNvPr id="6" name="Google Shape;1743;p58">
              <a:extLst>
                <a:ext uri="{FF2B5EF4-FFF2-40B4-BE49-F238E27FC236}">
                  <a16:creationId xmlns:a16="http://schemas.microsoft.com/office/drawing/2014/main" id="{44B19E91-1FE8-E66C-4ABB-8232B838D1C4}"/>
                </a:ext>
              </a:extLst>
            </p:cNvPr>
            <p:cNvSpPr/>
            <p:nvPr/>
          </p:nvSpPr>
          <p:spPr>
            <a:xfrm>
              <a:off x="0" y="0"/>
              <a:ext cx="4068375" cy="4132125"/>
            </a:xfrm>
            <a:custGeom>
              <a:avLst/>
              <a:gdLst/>
              <a:ahLst/>
              <a:cxnLst/>
              <a:rect l="l" t="t" r="r" b="b"/>
              <a:pathLst>
                <a:path w="162735" h="165285" extrusionOk="0">
                  <a:moveTo>
                    <a:pt x="145650" y="0"/>
                  </a:moveTo>
                  <a:lnTo>
                    <a:pt x="0" y="19635"/>
                  </a:lnTo>
                  <a:lnTo>
                    <a:pt x="19583" y="165284"/>
                  </a:lnTo>
                  <a:lnTo>
                    <a:pt x="136368" y="149526"/>
                  </a:lnTo>
                  <a:lnTo>
                    <a:pt x="162734" y="126985"/>
                  </a:lnTo>
                  <a:lnTo>
                    <a:pt x="145650" y="0"/>
                  </a:lnTo>
                  <a:close/>
                </a:path>
              </a:pathLst>
            </a:custGeom>
            <a:grpFill/>
            <a:ln w="38100">
              <a:solidFill>
                <a:schemeClr val="tx2"/>
              </a:solidFill>
            </a:ln>
            <a:effectLst>
              <a:outerShdw blurRad="57150" dist="19050" dir="5400000" algn="bl" rotWithShape="0">
                <a:srgbClr val="999999">
                  <a:alpha val="26000"/>
                </a:srgbClr>
              </a:outerShdw>
            </a:effectLst>
          </p:spPr>
          <p:txBody>
            <a:bodyPr spcFirstLastPara="1" wrap="square" lIns="91425" tIns="91425" rIns="91425" bIns="91425" anchor="ctr" anchorCtr="0">
              <a:noAutofit/>
            </a:bodyPr>
            <a:lstStyle/>
            <a:p>
              <a:endParaRPr lang="zh-TW" altLang="en-US"/>
            </a:p>
          </p:txBody>
        </p:sp>
        <p:sp>
          <p:nvSpPr>
            <p:cNvPr id="7" name="Google Shape;1744;p58">
              <a:extLst>
                <a:ext uri="{FF2B5EF4-FFF2-40B4-BE49-F238E27FC236}">
                  <a16:creationId xmlns:a16="http://schemas.microsoft.com/office/drawing/2014/main" id="{5A0F2BF1-5E16-2468-CADC-68EF2E11224C}"/>
                </a:ext>
              </a:extLst>
            </p:cNvPr>
            <p:cNvSpPr/>
            <p:nvPr/>
          </p:nvSpPr>
          <p:spPr>
            <a:xfrm>
              <a:off x="3410475" y="3161850"/>
              <a:ext cx="657900" cy="576300"/>
            </a:xfrm>
            <a:custGeom>
              <a:avLst/>
              <a:gdLst/>
              <a:ahLst/>
              <a:cxnLst/>
              <a:rect l="l" t="t" r="r" b="b"/>
              <a:pathLst>
                <a:path w="26316" h="23052" extrusionOk="0">
                  <a:moveTo>
                    <a:pt x="16626" y="10965"/>
                  </a:moveTo>
                  <a:cubicBezTo>
                    <a:pt x="24377" y="3010"/>
                    <a:pt x="26315" y="511"/>
                    <a:pt x="26315" y="511"/>
                  </a:cubicBezTo>
                  <a:cubicBezTo>
                    <a:pt x="26315" y="511"/>
                    <a:pt x="20756" y="3469"/>
                    <a:pt x="10812" y="1"/>
                  </a:cubicBezTo>
                  <a:cubicBezTo>
                    <a:pt x="10812" y="1"/>
                    <a:pt x="8823" y="16728"/>
                    <a:pt x="0" y="23052"/>
                  </a:cubicBezTo>
                  <a:cubicBezTo>
                    <a:pt x="6120" y="19941"/>
                    <a:pt x="11730" y="15861"/>
                    <a:pt x="16626" y="10965"/>
                  </a:cubicBezTo>
                  <a:close/>
                </a:path>
              </a:pathLst>
            </a:custGeom>
            <a:grpFill/>
            <a:ln w="38100">
              <a:solidFill>
                <a:schemeClr val="tx2"/>
              </a:solidFill>
            </a:ln>
            <a:effectLst>
              <a:outerShdw blurRad="57150" dist="19050" dir="5400000" algn="bl" rotWithShape="0">
                <a:srgbClr val="783F04">
                  <a:alpha val="26000"/>
                </a:srgbClr>
              </a:outerShdw>
            </a:effectLst>
          </p:spPr>
          <p:txBody>
            <a:bodyPr spcFirstLastPara="1" wrap="square" lIns="91425" tIns="91425" rIns="91425" bIns="91425" anchor="ctr" anchorCtr="0">
              <a:noAutofit/>
            </a:bodyPr>
            <a:lstStyle/>
            <a:p>
              <a:endParaRPr lang="zh-TW" altLang="en-US"/>
            </a:p>
          </p:txBody>
        </p:sp>
      </p:gr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FB6C119A-5B4D-C3CE-D223-E3105CD02D17}"/>
                  </a:ext>
                </a:extLst>
              </p:cNvPr>
              <p:cNvSpPr txBox="1"/>
              <p:nvPr/>
            </p:nvSpPr>
            <p:spPr>
              <a:xfrm>
                <a:off x="534494" y="4109950"/>
                <a:ext cx="2470734" cy="523220"/>
              </a:xfrm>
              <a:prstGeom prst="rect">
                <a:avLst/>
              </a:prstGeom>
              <a:noFill/>
            </p:spPr>
            <p:txBody>
              <a:bodyPr wrap="square">
                <a:spAutoFit/>
              </a:bodyPr>
              <a:lstStyle/>
              <a:p>
                <a:pPr algn="ctr"/>
                <a:r>
                  <a:rPr lang="en-US" altLang="zh-TW" sz="2800" b="1" kern="0" dirty="0">
                    <a:effectLst/>
                    <a:latin typeface="Calibri (本文)"/>
                    <a:ea typeface="新細明體" panose="02020500000000000000" pitchFamily="18" charset="-120"/>
                  </a:rPr>
                  <a:t>1310.1 </a:t>
                </a:r>
                <a14:m>
                  <m:oMath xmlns:m="http://schemas.openxmlformats.org/officeDocument/2006/math">
                    <m:r>
                      <a:rPr lang="zh-TW" altLang="en-US" sz="2800" b="1" i="1" kern="0" smtClean="0">
                        <a:effectLst/>
                        <a:latin typeface="Cambria Math" panose="02040503050406030204" pitchFamily="18" charset="0"/>
                        <a:ea typeface="新細明體" panose="02020500000000000000" pitchFamily="18" charset="-120"/>
                      </a:rPr>
                      <m:t>𝝁</m:t>
                    </m:r>
                  </m:oMath>
                </a14:m>
                <a:r>
                  <a:rPr lang="en-US" altLang="zh-TW" sz="2800" b="1" kern="0" dirty="0">
                    <a:effectLst/>
                    <a:latin typeface="Calibri (本文)"/>
                    <a:ea typeface="新細明體" panose="02020500000000000000" pitchFamily="18" charset="-120"/>
                  </a:rPr>
                  <a:t>W</a:t>
                </a:r>
                <a:r>
                  <a:rPr lang="en-US" altLang="zh-TW" sz="2800" b="1" kern="0" dirty="0">
                    <a:latin typeface="Calibri (本文)"/>
                    <a:ea typeface="新細明體" panose="02020500000000000000" pitchFamily="18" charset="-120"/>
                  </a:rPr>
                  <a:t>•</a:t>
                </a:r>
                <a:r>
                  <a:rPr lang="en-US" altLang="zh-TW" sz="2800" b="1" kern="0" dirty="0">
                    <a:effectLst/>
                    <a:latin typeface="Calibri (本文)"/>
                    <a:ea typeface="新細明體" panose="02020500000000000000" pitchFamily="18" charset="-120"/>
                  </a:rPr>
                  <a:t>nm </a:t>
                </a:r>
                <a:endParaRPr lang="zh-TW" altLang="en-US" sz="2800" b="1" dirty="0">
                  <a:latin typeface="Calibri (本文)"/>
                </a:endParaRPr>
              </a:p>
            </p:txBody>
          </p:sp>
        </mc:Choice>
        <mc:Fallback xmlns="">
          <p:sp>
            <p:nvSpPr>
              <p:cNvPr id="8" name="文字方塊 7">
                <a:extLst>
                  <a:ext uri="{FF2B5EF4-FFF2-40B4-BE49-F238E27FC236}">
                    <a16:creationId xmlns:a16="http://schemas.microsoft.com/office/drawing/2014/main" id="{FB6C119A-5B4D-C3CE-D223-E3105CD02D17}"/>
                  </a:ext>
                </a:extLst>
              </p:cNvPr>
              <p:cNvSpPr txBox="1">
                <a:spLocks noRot="1" noChangeAspect="1" noMove="1" noResize="1" noEditPoints="1" noAdjustHandles="1" noChangeArrowheads="1" noChangeShapeType="1" noTextEdit="1"/>
              </p:cNvSpPr>
              <p:nvPr/>
            </p:nvSpPr>
            <p:spPr>
              <a:xfrm>
                <a:off x="534494" y="4109950"/>
                <a:ext cx="2470734" cy="523220"/>
              </a:xfrm>
              <a:prstGeom prst="rect">
                <a:avLst/>
              </a:prstGeom>
              <a:blipFill>
                <a:blip r:embed="rId4"/>
                <a:stretch>
                  <a:fillRect l="-5185" t="-10465" r="-8148" b="-32558"/>
                </a:stretch>
              </a:blipFill>
            </p:spPr>
            <p:txBody>
              <a:bodyPr/>
              <a:lstStyle/>
              <a:p>
                <a:r>
                  <a:rPr lang="zh-TW" altLang="en-US">
                    <a:noFill/>
                  </a:rPr>
                  <a:t> </a:t>
                </a:r>
              </a:p>
            </p:txBody>
          </p:sp>
        </mc:Fallback>
      </mc:AlternateContent>
      <p:grpSp>
        <p:nvGrpSpPr>
          <p:cNvPr id="9" name="Google Shape;1756;p58">
            <a:extLst>
              <a:ext uri="{FF2B5EF4-FFF2-40B4-BE49-F238E27FC236}">
                <a16:creationId xmlns:a16="http://schemas.microsoft.com/office/drawing/2014/main" id="{AC23BB74-5720-A534-809B-AF74B4E48401}"/>
              </a:ext>
            </a:extLst>
          </p:cNvPr>
          <p:cNvGrpSpPr/>
          <p:nvPr/>
        </p:nvGrpSpPr>
        <p:grpSpPr>
          <a:xfrm rot="711183" flipH="1">
            <a:off x="783436" y="2866732"/>
            <a:ext cx="580639" cy="820560"/>
            <a:chOff x="115170" y="0"/>
            <a:chExt cx="3637500" cy="4933325"/>
          </a:xfrm>
          <a:solidFill>
            <a:srgbClr val="616161"/>
          </a:solidFill>
        </p:grpSpPr>
        <p:sp>
          <p:nvSpPr>
            <p:cNvPr id="10" name="Google Shape;1757;p58">
              <a:extLst>
                <a:ext uri="{FF2B5EF4-FFF2-40B4-BE49-F238E27FC236}">
                  <a16:creationId xmlns:a16="http://schemas.microsoft.com/office/drawing/2014/main" id="{3C9E86DD-8C11-AD7F-18FC-B933B21B4601}"/>
                </a:ext>
              </a:extLst>
            </p:cNvPr>
            <p:cNvSpPr/>
            <p:nvPr/>
          </p:nvSpPr>
          <p:spPr>
            <a:xfrm>
              <a:off x="115170" y="3193225"/>
              <a:ext cx="1268050" cy="1740100"/>
            </a:xfrm>
            <a:custGeom>
              <a:avLst/>
              <a:gdLst/>
              <a:ahLst/>
              <a:cxnLst/>
              <a:rect l="l" t="t" r="r" b="b"/>
              <a:pathLst>
                <a:path w="50722" h="69604" extrusionOk="0">
                  <a:moveTo>
                    <a:pt x="34802" y="0"/>
                  </a:moveTo>
                  <a:lnTo>
                    <a:pt x="0" y="69603"/>
                  </a:lnTo>
                  <a:lnTo>
                    <a:pt x="0" y="69603"/>
                  </a:lnTo>
                  <a:lnTo>
                    <a:pt x="50721" y="12218"/>
                  </a:lnTo>
                  <a:lnTo>
                    <a:pt x="34802" y="0"/>
                  </a:lnTo>
                  <a:close/>
                </a:path>
              </a:pathLst>
            </a:cu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11" name="Google Shape;1758;p58">
              <a:extLst>
                <a:ext uri="{FF2B5EF4-FFF2-40B4-BE49-F238E27FC236}">
                  <a16:creationId xmlns:a16="http://schemas.microsoft.com/office/drawing/2014/main" id="{FDA323AA-6DF4-AB62-8FE5-6BE4EE7B6327}"/>
                </a:ext>
              </a:extLst>
            </p:cNvPr>
            <p:cNvSpPr/>
            <p:nvPr/>
          </p:nvSpPr>
          <p:spPr>
            <a:xfrm>
              <a:off x="133670" y="536825"/>
              <a:ext cx="3535700" cy="3387625"/>
            </a:xfrm>
            <a:custGeom>
              <a:avLst/>
              <a:gdLst/>
              <a:ahLst/>
              <a:cxnLst/>
              <a:rect l="l" t="t" r="r" b="b"/>
              <a:pathLst>
                <a:path w="141428" h="135505" extrusionOk="0">
                  <a:moveTo>
                    <a:pt x="70714" y="0"/>
                  </a:moveTo>
                  <a:cubicBezTo>
                    <a:pt x="31840" y="0"/>
                    <a:pt x="0" y="29989"/>
                    <a:pt x="0" y="67752"/>
                  </a:cubicBezTo>
                  <a:cubicBezTo>
                    <a:pt x="0" y="105146"/>
                    <a:pt x="31840" y="135504"/>
                    <a:pt x="70714" y="135504"/>
                  </a:cubicBezTo>
                  <a:cubicBezTo>
                    <a:pt x="109958" y="135504"/>
                    <a:pt x="141428" y="105146"/>
                    <a:pt x="141428" y="67752"/>
                  </a:cubicBezTo>
                  <a:cubicBezTo>
                    <a:pt x="141428" y="29989"/>
                    <a:pt x="109958" y="0"/>
                    <a:pt x="70714" y="0"/>
                  </a:cubicBezTo>
                  <a:close/>
                </a:path>
              </a:pathLst>
            </a:custGeom>
            <a:grpFill/>
            <a:ln w="38100">
              <a:solidFill>
                <a:schemeClr val="tx1"/>
              </a:solidFill>
            </a:ln>
            <a:effectLst>
              <a:outerShdw blurRad="57150" dist="19050" dir="5400000" algn="bl" rotWithShape="0">
                <a:srgbClr val="1155CC">
                  <a:alpha val="8000"/>
                </a:srgbClr>
              </a:outerShdw>
            </a:effectLst>
          </p:spPr>
          <p:txBody>
            <a:bodyPr spcFirstLastPara="1" wrap="square" lIns="76798" tIns="76798" rIns="76798" bIns="76798" anchor="ctr" anchorCtr="0">
              <a:noAutofit/>
            </a:bodyPr>
            <a:lstStyle/>
            <a:p>
              <a:endParaRPr lang="zh-TW" altLang="en-US" sz="1512"/>
            </a:p>
          </p:txBody>
        </p:sp>
        <p:sp>
          <p:nvSpPr>
            <p:cNvPr id="12" name="Google Shape;1759;p58">
              <a:extLst>
                <a:ext uri="{FF2B5EF4-FFF2-40B4-BE49-F238E27FC236}">
                  <a16:creationId xmlns:a16="http://schemas.microsoft.com/office/drawing/2014/main" id="{A2F229CA-1CD1-8587-48C7-FB67DA975249}"/>
                </a:ext>
              </a:extLst>
            </p:cNvPr>
            <p:cNvSpPr/>
            <p:nvPr/>
          </p:nvSpPr>
          <p:spPr>
            <a:xfrm>
              <a:off x="957420" y="0"/>
              <a:ext cx="2795250" cy="2674925"/>
            </a:xfrm>
            <a:custGeom>
              <a:avLst/>
              <a:gdLst/>
              <a:ahLst/>
              <a:cxnLst/>
              <a:rect l="l" t="t" r="r" b="b"/>
              <a:pathLst>
                <a:path w="111810" h="106997" extrusionOk="0">
                  <a:moveTo>
                    <a:pt x="55905" y="0"/>
                  </a:moveTo>
                  <a:cubicBezTo>
                    <a:pt x="25176" y="0"/>
                    <a:pt x="1" y="24065"/>
                    <a:pt x="1" y="53683"/>
                  </a:cubicBezTo>
                  <a:cubicBezTo>
                    <a:pt x="1" y="83302"/>
                    <a:pt x="25176" y="106996"/>
                    <a:pt x="55905" y="106996"/>
                  </a:cubicBezTo>
                  <a:cubicBezTo>
                    <a:pt x="86634" y="106996"/>
                    <a:pt x="111810" y="83302"/>
                    <a:pt x="111810" y="53683"/>
                  </a:cubicBezTo>
                  <a:cubicBezTo>
                    <a:pt x="111810" y="24065"/>
                    <a:pt x="86634" y="0"/>
                    <a:pt x="55905" y="0"/>
                  </a:cubicBezTo>
                  <a:close/>
                </a:path>
              </a:pathLst>
            </a:custGeom>
            <a:grpFill/>
            <a:ln w="38100">
              <a:solidFill>
                <a:schemeClr val="tx1"/>
              </a:solidFill>
            </a:ln>
            <a:effectLst>
              <a:outerShdw blurRad="28575" dist="9525" dir="6480000" algn="bl" rotWithShape="0">
                <a:srgbClr val="999999">
                  <a:alpha val="30000"/>
                </a:srgbClr>
              </a:outerShdw>
            </a:effectLst>
          </p:spPr>
          <p:txBody>
            <a:bodyPr spcFirstLastPara="1" wrap="square" lIns="76798" tIns="76798" rIns="76798" bIns="76798" anchor="ctr" anchorCtr="0">
              <a:noAutofit/>
            </a:bodyPr>
            <a:lstStyle/>
            <a:p>
              <a:endParaRPr lang="zh-TW" altLang="en-US" sz="1512"/>
            </a:p>
          </p:txBody>
        </p:sp>
      </p:grpSp>
      <p:sp>
        <p:nvSpPr>
          <p:cNvPr id="13" name="Google Shape;1887;p55">
            <a:extLst>
              <a:ext uri="{FF2B5EF4-FFF2-40B4-BE49-F238E27FC236}">
                <a16:creationId xmlns:a16="http://schemas.microsoft.com/office/drawing/2014/main" id="{177E7F9A-CDDC-384D-B5D0-02169A29D03C}"/>
              </a:ext>
            </a:extLst>
          </p:cNvPr>
          <p:cNvSpPr/>
          <p:nvPr/>
        </p:nvSpPr>
        <p:spPr>
          <a:xfrm>
            <a:off x="5977694" y="480039"/>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pic>
        <p:nvPicPr>
          <p:cNvPr id="14" name="Google Shape;408;p37">
            <a:extLst>
              <a:ext uri="{FF2B5EF4-FFF2-40B4-BE49-F238E27FC236}">
                <a16:creationId xmlns:a16="http://schemas.microsoft.com/office/drawing/2014/main" id="{6DB32B67-EAF9-D9B1-A019-80135C8C8417}"/>
              </a:ext>
            </a:extLst>
          </p:cNvPr>
          <p:cNvPicPr preferRelativeResize="0"/>
          <p:nvPr/>
        </p:nvPicPr>
        <p:blipFill>
          <a:blip r:embed="rId5">
            <a:alphaModFix/>
          </a:blip>
          <a:stretch>
            <a:fillRect/>
          </a:stretch>
        </p:blipFill>
        <p:spPr>
          <a:xfrm>
            <a:off x="474440" y="768742"/>
            <a:ext cx="1201531" cy="1245656"/>
          </a:xfrm>
          <a:prstGeom prst="rect">
            <a:avLst/>
          </a:prstGeom>
          <a:noFill/>
          <a:ln>
            <a:noFill/>
          </a:ln>
        </p:spPr>
      </p:pic>
      <p:pic>
        <p:nvPicPr>
          <p:cNvPr id="15" name="Google Shape;410;p37">
            <a:extLst>
              <a:ext uri="{FF2B5EF4-FFF2-40B4-BE49-F238E27FC236}">
                <a16:creationId xmlns:a16="http://schemas.microsoft.com/office/drawing/2014/main" id="{3E071552-AD95-2594-067E-86B6305CFEDB}"/>
              </a:ext>
            </a:extLst>
          </p:cNvPr>
          <p:cNvPicPr preferRelativeResize="0"/>
          <p:nvPr/>
        </p:nvPicPr>
        <p:blipFill>
          <a:blip r:embed="rId6">
            <a:alphaModFix/>
          </a:blip>
          <a:stretch>
            <a:fillRect/>
          </a:stretch>
        </p:blipFill>
        <p:spPr>
          <a:xfrm rot="-1260196">
            <a:off x="605503" y="777523"/>
            <a:ext cx="1079812" cy="572756"/>
          </a:xfrm>
          <a:prstGeom prst="rect">
            <a:avLst/>
          </a:prstGeom>
          <a:noFill/>
          <a:ln>
            <a:noFill/>
          </a:ln>
        </p:spPr>
      </p:pic>
    </p:spTree>
    <p:extLst>
      <p:ext uri="{BB962C8B-B14F-4D97-AF65-F5344CB8AC3E}">
        <p14:creationId xmlns:p14="http://schemas.microsoft.com/office/powerpoint/2010/main" val="3622327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37;p45">
            <a:extLst>
              <a:ext uri="{FF2B5EF4-FFF2-40B4-BE49-F238E27FC236}">
                <a16:creationId xmlns:a16="http://schemas.microsoft.com/office/drawing/2014/main" id="{B2DAE8DD-ED7E-6371-CC3F-9BFC6144156F}"/>
              </a:ext>
            </a:extLst>
          </p:cNvPr>
          <p:cNvSpPr/>
          <p:nvPr/>
        </p:nvSpPr>
        <p:spPr>
          <a:xfrm rot="10800000">
            <a:off x="1701476" y="517964"/>
            <a:ext cx="8993532" cy="5952283"/>
          </a:xfrm>
          <a:custGeom>
            <a:avLst/>
            <a:gdLst/>
            <a:ahLst/>
            <a:cxnLst/>
            <a:rect l="l" t="t" r="r" b="b"/>
            <a:pathLst>
              <a:path w="29408" h="20015" extrusionOk="0">
                <a:moveTo>
                  <a:pt x="10529" y="77"/>
                </a:moveTo>
                <a:cubicBezTo>
                  <a:pt x="10528" y="77"/>
                  <a:pt x="10527" y="77"/>
                  <a:pt x="10526" y="77"/>
                </a:cubicBezTo>
                <a:lnTo>
                  <a:pt x="10526" y="77"/>
                </a:lnTo>
                <a:cubicBezTo>
                  <a:pt x="10527" y="77"/>
                  <a:pt x="10528" y="77"/>
                  <a:pt x="10529" y="77"/>
                </a:cubicBezTo>
                <a:close/>
                <a:moveTo>
                  <a:pt x="3401" y="525"/>
                </a:moveTo>
                <a:cubicBezTo>
                  <a:pt x="3427" y="526"/>
                  <a:pt x="3454" y="526"/>
                  <a:pt x="3481" y="527"/>
                </a:cubicBezTo>
                <a:lnTo>
                  <a:pt x="3481" y="527"/>
                </a:lnTo>
                <a:cubicBezTo>
                  <a:pt x="3481" y="526"/>
                  <a:pt x="3482" y="525"/>
                  <a:pt x="3482" y="525"/>
                </a:cubicBezTo>
                <a:close/>
                <a:moveTo>
                  <a:pt x="244" y="1217"/>
                </a:moveTo>
                <a:lnTo>
                  <a:pt x="244" y="1400"/>
                </a:lnTo>
                <a:cubicBezTo>
                  <a:pt x="224" y="1400"/>
                  <a:pt x="203" y="1339"/>
                  <a:pt x="203" y="1217"/>
                </a:cubicBezTo>
                <a:close/>
                <a:moveTo>
                  <a:pt x="40" y="8345"/>
                </a:moveTo>
                <a:lnTo>
                  <a:pt x="40" y="8345"/>
                </a:lnTo>
                <a:cubicBezTo>
                  <a:pt x="40" y="8350"/>
                  <a:pt x="41" y="8352"/>
                  <a:pt x="41" y="8352"/>
                </a:cubicBezTo>
                <a:cubicBezTo>
                  <a:pt x="41" y="8352"/>
                  <a:pt x="42" y="8352"/>
                  <a:pt x="42" y="8351"/>
                </a:cubicBezTo>
                <a:lnTo>
                  <a:pt x="42" y="8351"/>
                </a:lnTo>
                <a:cubicBezTo>
                  <a:pt x="41" y="8349"/>
                  <a:pt x="41" y="8347"/>
                  <a:pt x="40" y="8345"/>
                </a:cubicBezTo>
                <a:close/>
                <a:moveTo>
                  <a:pt x="29282" y="12498"/>
                </a:moveTo>
                <a:cubicBezTo>
                  <a:pt x="29283" y="12513"/>
                  <a:pt x="29284" y="12527"/>
                  <a:pt x="29285" y="12540"/>
                </a:cubicBezTo>
                <a:lnTo>
                  <a:pt x="29285" y="12500"/>
                </a:lnTo>
                <a:cubicBezTo>
                  <a:pt x="29284" y="12498"/>
                  <a:pt x="29283" y="12498"/>
                  <a:pt x="29282" y="12498"/>
                </a:cubicBezTo>
                <a:close/>
                <a:moveTo>
                  <a:pt x="285" y="13009"/>
                </a:moveTo>
                <a:lnTo>
                  <a:pt x="285" y="13233"/>
                </a:lnTo>
                <a:cubicBezTo>
                  <a:pt x="264" y="13192"/>
                  <a:pt x="244" y="13131"/>
                  <a:pt x="244" y="13090"/>
                </a:cubicBezTo>
                <a:lnTo>
                  <a:pt x="285" y="13009"/>
                </a:lnTo>
                <a:close/>
                <a:moveTo>
                  <a:pt x="396" y="17565"/>
                </a:moveTo>
                <a:cubicBezTo>
                  <a:pt x="400" y="17565"/>
                  <a:pt x="403" y="17567"/>
                  <a:pt x="407" y="17571"/>
                </a:cubicBezTo>
                <a:cubicBezTo>
                  <a:pt x="407" y="17672"/>
                  <a:pt x="407" y="17774"/>
                  <a:pt x="407" y="17856"/>
                </a:cubicBezTo>
                <a:lnTo>
                  <a:pt x="366" y="17632"/>
                </a:lnTo>
                <a:cubicBezTo>
                  <a:pt x="366" y="17598"/>
                  <a:pt x="380" y="17565"/>
                  <a:pt x="396" y="17565"/>
                </a:cubicBezTo>
                <a:close/>
                <a:moveTo>
                  <a:pt x="354" y="17925"/>
                </a:moveTo>
                <a:cubicBezTo>
                  <a:pt x="358" y="17964"/>
                  <a:pt x="363" y="18004"/>
                  <a:pt x="369" y="18045"/>
                </a:cubicBezTo>
                <a:lnTo>
                  <a:pt x="369" y="18045"/>
                </a:lnTo>
                <a:cubicBezTo>
                  <a:pt x="372" y="17985"/>
                  <a:pt x="364" y="17951"/>
                  <a:pt x="354" y="17925"/>
                </a:cubicBezTo>
                <a:close/>
                <a:moveTo>
                  <a:pt x="366" y="18507"/>
                </a:moveTo>
                <a:lnTo>
                  <a:pt x="366" y="18507"/>
                </a:lnTo>
                <a:cubicBezTo>
                  <a:pt x="365" y="18509"/>
                  <a:pt x="363" y="18511"/>
                  <a:pt x="361" y="18514"/>
                </a:cubicBezTo>
                <a:lnTo>
                  <a:pt x="361" y="18514"/>
                </a:lnTo>
                <a:cubicBezTo>
                  <a:pt x="363" y="18513"/>
                  <a:pt x="365" y="18511"/>
                  <a:pt x="366" y="18507"/>
                </a:cubicBezTo>
                <a:close/>
                <a:moveTo>
                  <a:pt x="285" y="17917"/>
                </a:moveTo>
                <a:lnTo>
                  <a:pt x="285" y="17917"/>
                </a:lnTo>
                <a:cubicBezTo>
                  <a:pt x="305" y="18120"/>
                  <a:pt x="346" y="18304"/>
                  <a:pt x="366" y="18507"/>
                </a:cubicBezTo>
                <a:lnTo>
                  <a:pt x="387" y="18650"/>
                </a:lnTo>
                <a:cubicBezTo>
                  <a:pt x="461" y="18545"/>
                  <a:pt x="404" y="18287"/>
                  <a:pt x="369" y="18045"/>
                </a:cubicBezTo>
                <a:lnTo>
                  <a:pt x="369" y="18045"/>
                </a:lnTo>
                <a:cubicBezTo>
                  <a:pt x="368" y="18055"/>
                  <a:pt x="368" y="18067"/>
                  <a:pt x="366" y="18080"/>
                </a:cubicBezTo>
                <a:cubicBezTo>
                  <a:pt x="326" y="18039"/>
                  <a:pt x="305" y="17978"/>
                  <a:pt x="285" y="17917"/>
                </a:cubicBezTo>
                <a:close/>
                <a:moveTo>
                  <a:pt x="305" y="18304"/>
                </a:moveTo>
                <a:cubicBezTo>
                  <a:pt x="305" y="18436"/>
                  <a:pt x="312" y="18567"/>
                  <a:pt x="330" y="18695"/>
                </a:cubicBezTo>
                <a:lnTo>
                  <a:pt x="330" y="18695"/>
                </a:lnTo>
                <a:cubicBezTo>
                  <a:pt x="322" y="18591"/>
                  <a:pt x="344" y="18536"/>
                  <a:pt x="361" y="18514"/>
                </a:cubicBezTo>
                <a:lnTo>
                  <a:pt x="361" y="18514"/>
                </a:lnTo>
                <a:cubicBezTo>
                  <a:pt x="361" y="18514"/>
                  <a:pt x="360" y="18514"/>
                  <a:pt x="360" y="18514"/>
                </a:cubicBezTo>
                <a:cubicBezTo>
                  <a:pt x="341" y="18514"/>
                  <a:pt x="323" y="18376"/>
                  <a:pt x="305" y="18304"/>
                </a:cubicBezTo>
                <a:close/>
                <a:moveTo>
                  <a:pt x="330" y="18695"/>
                </a:moveTo>
                <a:cubicBezTo>
                  <a:pt x="333" y="18724"/>
                  <a:pt x="338" y="18756"/>
                  <a:pt x="346" y="18792"/>
                </a:cubicBezTo>
                <a:cubicBezTo>
                  <a:pt x="346" y="18813"/>
                  <a:pt x="351" y="18829"/>
                  <a:pt x="357" y="18841"/>
                </a:cubicBezTo>
                <a:lnTo>
                  <a:pt x="357" y="18841"/>
                </a:lnTo>
                <a:cubicBezTo>
                  <a:pt x="346" y="18793"/>
                  <a:pt x="338" y="18744"/>
                  <a:pt x="330" y="18695"/>
                </a:cubicBezTo>
                <a:close/>
                <a:moveTo>
                  <a:pt x="357" y="18841"/>
                </a:moveTo>
                <a:lnTo>
                  <a:pt x="357" y="18841"/>
                </a:lnTo>
                <a:cubicBezTo>
                  <a:pt x="365" y="18880"/>
                  <a:pt x="375" y="18918"/>
                  <a:pt x="387" y="18955"/>
                </a:cubicBezTo>
                <a:lnTo>
                  <a:pt x="387" y="18854"/>
                </a:lnTo>
                <a:cubicBezTo>
                  <a:pt x="387" y="18859"/>
                  <a:pt x="384" y="18861"/>
                  <a:pt x="380" y="18861"/>
                </a:cubicBezTo>
                <a:cubicBezTo>
                  <a:pt x="374" y="18861"/>
                  <a:pt x="364" y="18854"/>
                  <a:pt x="357" y="18841"/>
                </a:cubicBezTo>
                <a:close/>
                <a:moveTo>
                  <a:pt x="18918" y="19158"/>
                </a:moveTo>
                <a:cubicBezTo>
                  <a:pt x="18905" y="19158"/>
                  <a:pt x="18892" y="19159"/>
                  <a:pt x="18879" y="19159"/>
                </a:cubicBezTo>
                <a:lnTo>
                  <a:pt x="18940" y="19159"/>
                </a:lnTo>
                <a:cubicBezTo>
                  <a:pt x="18932" y="19159"/>
                  <a:pt x="18925" y="19158"/>
                  <a:pt x="18918" y="19158"/>
                </a:cubicBezTo>
                <a:close/>
                <a:moveTo>
                  <a:pt x="9594" y="19342"/>
                </a:moveTo>
                <a:cubicBezTo>
                  <a:pt x="9599" y="19349"/>
                  <a:pt x="9605" y="19355"/>
                  <a:pt x="9612" y="19363"/>
                </a:cubicBezTo>
                <a:cubicBezTo>
                  <a:pt x="9612" y="19346"/>
                  <a:pt x="9599" y="19343"/>
                  <a:pt x="9594" y="19342"/>
                </a:cubicBezTo>
                <a:close/>
                <a:moveTo>
                  <a:pt x="16811" y="19503"/>
                </a:moveTo>
                <a:lnTo>
                  <a:pt x="16811" y="19503"/>
                </a:lnTo>
                <a:cubicBezTo>
                  <a:pt x="16808" y="19504"/>
                  <a:pt x="16804" y="19504"/>
                  <a:pt x="16801" y="19505"/>
                </a:cubicBezTo>
                <a:cubicBezTo>
                  <a:pt x="16805" y="19504"/>
                  <a:pt x="16808" y="19504"/>
                  <a:pt x="16811" y="19503"/>
                </a:cubicBezTo>
                <a:close/>
                <a:moveTo>
                  <a:pt x="24623" y="19523"/>
                </a:moveTo>
                <a:cubicBezTo>
                  <a:pt x="24611" y="19523"/>
                  <a:pt x="24597" y="19524"/>
                  <a:pt x="24581" y="19526"/>
                </a:cubicBezTo>
                <a:cubicBezTo>
                  <a:pt x="24594" y="19526"/>
                  <a:pt x="24609" y="19525"/>
                  <a:pt x="24623" y="19523"/>
                </a:cubicBezTo>
                <a:close/>
                <a:moveTo>
                  <a:pt x="1690" y="19566"/>
                </a:moveTo>
                <a:cubicBezTo>
                  <a:pt x="1750" y="19590"/>
                  <a:pt x="1816" y="19600"/>
                  <a:pt x="1886" y="19600"/>
                </a:cubicBezTo>
                <a:cubicBezTo>
                  <a:pt x="1893" y="19600"/>
                  <a:pt x="1900" y="19600"/>
                  <a:pt x="1907" y="19600"/>
                </a:cubicBezTo>
                <a:lnTo>
                  <a:pt x="1907" y="19600"/>
                </a:lnTo>
                <a:lnTo>
                  <a:pt x="1955" y="19607"/>
                </a:lnTo>
                <a:lnTo>
                  <a:pt x="1940" y="19598"/>
                </a:lnTo>
                <a:lnTo>
                  <a:pt x="1940" y="19598"/>
                </a:lnTo>
                <a:cubicBezTo>
                  <a:pt x="1929" y="19599"/>
                  <a:pt x="1918" y="19599"/>
                  <a:pt x="1907" y="19600"/>
                </a:cubicBezTo>
                <a:lnTo>
                  <a:pt x="1907" y="19600"/>
                </a:lnTo>
                <a:lnTo>
                  <a:pt x="1690" y="19566"/>
                </a:lnTo>
                <a:close/>
                <a:moveTo>
                  <a:pt x="14840" y="19607"/>
                </a:moveTo>
                <a:cubicBezTo>
                  <a:pt x="14849" y="19608"/>
                  <a:pt x="14961" y="19610"/>
                  <a:pt x="15030" y="19627"/>
                </a:cubicBezTo>
                <a:lnTo>
                  <a:pt x="14785" y="19627"/>
                </a:lnTo>
                <a:cubicBezTo>
                  <a:pt x="14766" y="19627"/>
                  <a:pt x="14784" y="19609"/>
                  <a:pt x="14840" y="19607"/>
                </a:cubicBezTo>
                <a:close/>
                <a:moveTo>
                  <a:pt x="27862" y="0"/>
                </a:moveTo>
                <a:cubicBezTo>
                  <a:pt x="27783" y="0"/>
                  <a:pt x="27707" y="5"/>
                  <a:pt x="27636" y="15"/>
                </a:cubicBezTo>
                <a:cubicBezTo>
                  <a:pt x="27330" y="36"/>
                  <a:pt x="27045" y="77"/>
                  <a:pt x="26740" y="117"/>
                </a:cubicBezTo>
                <a:cubicBezTo>
                  <a:pt x="26455" y="158"/>
                  <a:pt x="26170" y="199"/>
                  <a:pt x="25884" y="219"/>
                </a:cubicBezTo>
                <a:lnTo>
                  <a:pt x="25477" y="219"/>
                </a:lnTo>
                <a:cubicBezTo>
                  <a:pt x="25335" y="219"/>
                  <a:pt x="25192" y="199"/>
                  <a:pt x="25029" y="199"/>
                </a:cubicBezTo>
                <a:cubicBezTo>
                  <a:pt x="24669" y="199"/>
                  <a:pt x="24756" y="314"/>
                  <a:pt x="24465" y="314"/>
                </a:cubicBezTo>
                <a:cubicBezTo>
                  <a:pt x="24410" y="314"/>
                  <a:pt x="24342" y="310"/>
                  <a:pt x="24255" y="301"/>
                </a:cubicBezTo>
                <a:lnTo>
                  <a:pt x="24398" y="239"/>
                </a:lnTo>
                <a:lnTo>
                  <a:pt x="24398" y="239"/>
                </a:lnTo>
                <a:cubicBezTo>
                  <a:pt x="23542" y="301"/>
                  <a:pt x="22667" y="402"/>
                  <a:pt x="21811" y="565"/>
                </a:cubicBezTo>
                <a:cubicBezTo>
                  <a:pt x="21852" y="545"/>
                  <a:pt x="21893" y="525"/>
                  <a:pt x="21933" y="525"/>
                </a:cubicBezTo>
                <a:cubicBezTo>
                  <a:pt x="21811" y="525"/>
                  <a:pt x="21689" y="525"/>
                  <a:pt x="21567" y="565"/>
                </a:cubicBezTo>
                <a:cubicBezTo>
                  <a:pt x="21465" y="565"/>
                  <a:pt x="21384" y="586"/>
                  <a:pt x="21302" y="626"/>
                </a:cubicBezTo>
                <a:cubicBezTo>
                  <a:pt x="21180" y="626"/>
                  <a:pt x="21261" y="586"/>
                  <a:pt x="21200" y="586"/>
                </a:cubicBezTo>
                <a:cubicBezTo>
                  <a:pt x="21179" y="583"/>
                  <a:pt x="21158" y="582"/>
                  <a:pt x="21135" y="582"/>
                </a:cubicBezTo>
                <a:cubicBezTo>
                  <a:pt x="21003" y="582"/>
                  <a:pt x="20853" y="618"/>
                  <a:pt x="20750" y="618"/>
                </a:cubicBezTo>
                <a:cubicBezTo>
                  <a:pt x="20719" y="618"/>
                  <a:pt x="20692" y="614"/>
                  <a:pt x="20671" y="606"/>
                </a:cubicBezTo>
                <a:cubicBezTo>
                  <a:pt x="20650" y="606"/>
                  <a:pt x="20712" y="606"/>
                  <a:pt x="20752" y="586"/>
                </a:cubicBezTo>
                <a:lnTo>
                  <a:pt x="20467" y="586"/>
                </a:lnTo>
                <a:cubicBezTo>
                  <a:pt x="20365" y="586"/>
                  <a:pt x="20284" y="586"/>
                  <a:pt x="20325" y="626"/>
                </a:cubicBezTo>
                <a:cubicBezTo>
                  <a:pt x="20060" y="606"/>
                  <a:pt x="19775" y="586"/>
                  <a:pt x="19510" y="545"/>
                </a:cubicBezTo>
                <a:cubicBezTo>
                  <a:pt x="19486" y="550"/>
                  <a:pt x="19460" y="552"/>
                  <a:pt x="19432" y="552"/>
                </a:cubicBezTo>
                <a:cubicBezTo>
                  <a:pt x="19282" y="552"/>
                  <a:pt x="19081" y="489"/>
                  <a:pt x="18978" y="489"/>
                </a:cubicBezTo>
                <a:cubicBezTo>
                  <a:pt x="18951" y="489"/>
                  <a:pt x="18930" y="493"/>
                  <a:pt x="18919" y="504"/>
                </a:cubicBezTo>
                <a:cubicBezTo>
                  <a:pt x="18938" y="450"/>
                  <a:pt x="18501" y="379"/>
                  <a:pt x="18262" y="379"/>
                </a:cubicBezTo>
                <a:cubicBezTo>
                  <a:pt x="18234" y="379"/>
                  <a:pt x="18208" y="380"/>
                  <a:pt x="18186" y="382"/>
                </a:cubicBezTo>
                <a:cubicBezTo>
                  <a:pt x="18247" y="362"/>
                  <a:pt x="18003" y="321"/>
                  <a:pt x="18084" y="301"/>
                </a:cubicBezTo>
                <a:cubicBezTo>
                  <a:pt x="17955" y="289"/>
                  <a:pt x="17832" y="277"/>
                  <a:pt x="17760" y="277"/>
                </a:cubicBezTo>
                <a:cubicBezTo>
                  <a:pt x="17707" y="277"/>
                  <a:pt x="17680" y="283"/>
                  <a:pt x="17697" y="301"/>
                </a:cubicBezTo>
                <a:cubicBezTo>
                  <a:pt x="17290" y="158"/>
                  <a:pt x="16842" y="280"/>
                  <a:pt x="16618" y="138"/>
                </a:cubicBezTo>
                <a:lnTo>
                  <a:pt x="14724" y="138"/>
                </a:lnTo>
                <a:cubicBezTo>
                  <a:pt x="14731" y="110"/>
                  <a:pt x="14808" y="104"/>
                  <a:pt x="14907" y="104"/>
                </a:cubicBezTo>
                <a:cubicBezTo>
                  <a:pt x="15005" y="104"/>
                  <a:pt x="15126" y="110"/>
                  <a:pt x="15220" y="110"/>
                </a:cubicBezTo>
                <a:cubicBezTo>
                  <a:pt x="15315" y="110"/>
                  <a:pt x="15383" y="104"/>
                  <a:pt x="15376" y="77"/>
                </a:cubicBezTo>
                <a:cubicBezTo>
                  <a:pt x="14933" y="77"/>
                  <a:pt x="14639" y="111"/>
                  <a:pt x="14279" y="111"/>
                </a:cubicBezTo>
                <a:cubicBezTo>
                  <a:pt x="14159" y="111"/>
                  <a:pt x="14032" y="107"/>
                  <a:pt x="13889" y="97"/>
                </a:cubicBezTo>
                <a:cubicBezTo>
                  <a:pt x="13746" y="97"/>
                  <a:pt x="13971" y="77"/>
                  <a:pt x="14032" y="56"/>
                </a:cubicBezTo>
                <a:lnTo>
                  <a:pt x="14032" y="56"/>
                </a:lnTo>
                <a:cubicBezTo>
                  <a:pt x="13911" y="60"/>
                  <a:pt x="13791" y="62"/>
                  <a:pt x="13673" y="62"/>
                </a:cubicBezTo>
                <a:cubicBezTo>
                  <a:pt x="13349" y="62"/>
                  <a:pt x="13034" y="50"/>
                  <a:pt x="12730" y="50"/>
                </a:cubicBezTo>
                <a:cubicBezTo>
                  <a:pt x="12638" y="50"/>
                  <a:pt x="12546" y="51"/>
                  <a:pt x="12456" y="54"/>
                </a:cubicBezTo>
                <a:lnTo>
                  <a:pt x="12456" y="54"/>
                </a:lnTo>
                <a:cubicBezTo>
                  <a:pt x="12476" y="52"/>
                  <a:pt x="12493" y="47"/>
                  <a:pt x="12504" y="36"/>
                </a:cubicBezTo>
                <a:cubicBezTo>
                  <a:pt x="12402" y="36"/>
                  <a:pt x="12280" y="36"/>
                  <a:pt x="12280" y="56"/>
                </a:cubicBezTo>
                <a:lnTo>
                  <a:pt x="12382" y="56"/>
                </a:lnTo>
                <a:cubicBezTo>
                  <a:pt x="12533" y="113"/>
                  <a:pt x="12074" y="152"/>
                  <a:pt x="11988" y="190"/>
                </a:cubicBezTo>
                <a:lnTo>
                  <a:pt x="11988" y="190"/>
                </a:lnTo>
                <a:cubicBezTo>
                  <a:pt x="12096" y="101"/>
                  <a:pt x="11474" y="154"/>
                  <a:pt x="11730" y="36"/>
                </a:cubicBezTo>
                <a:cubicBezTo>
                  <a:pt x="11669" y="36"/>
                  <a:pt x="11588" y="56"/>
                  <a:pt x="11608" y="77"/>
                </a:cubicBezTo>
                <a:cubicBezTo>
                  <a:pt x="11506" y="77"/>
                  <a:pt x="11466" y="56"/>
                  <a:pt x="11567" y="36"/>
                </a:cubicBezTo>
                <a:lnTo>
                  <a:pt x="11567" y="36"/>
                </a:lnTo>
                <a:cubicBezTo>
                  <a:pt x="11201" y="56"/>
                  <a:pt x="11343" y="97"/>
                  <a:pt x="11017" y="97"/>
                </a:cubicBezTo>
                <a:cubicBezTo>
                  <a:pt x="11017" y="77"/>
                  <a:pt x="11079" y="56"/>
                  <a:pt x="11119" y="36"/>
                </a:cubicBezTo>
                <a:lnTo>
                  <a:pt x="11119" y="36"/>
                </a:lnTo>
                <a:cubicBezTo>
                  <a:pt x="10967" y="82"/>
                  <a:pt x="10814" y="105"/>
                  <a:pt x="10661" y="105"/>
                </a:cubicBezTo>
                <a:cubicBezTo>
                  <a:pt x="10610" y="105"/>
                  <a:pt x="10559" y="102"/>
                  <a:pt x="10508" y="97"/>
                </a:cubicBezTo>
                <a:cubicBezTo>
                  <a:pt x="10508" y="97"/>
                  <a:pt x="10508" y="78"/>
                  <a:pt x="10526" y="77"/>
                </a:cubicBezTo>
                <a:lnTo>
                  <a:pt x="10526" y="77"/>
                </a:lnTo>
                <a:cubicBezTo>
                  <a:pt x="10079" y="97"/>
                  <a:pt x="9754" y="178"/>
                  <a:pt x="9246" y="178"/>
                </a:cubicBezTo>
                <a:cubicBezTo>
                  <a:pt x="9388" y="97"/>
                  <a:pt x="9062" y="158"/>
                  <a:pt x="9022" y="97"/>
                </a:cubicBezTo>
                <a:lnTo>
                  <a:pt x="8757" y="138"/>
                </a:lnTo>
                <a:lnTo>
                  <a:pt x="8859" y="158"/>
                </a:lnTo>
                <a:cubicBezTo>
                  <a:pt x="8614" y="178"/>
                  <a:pt x="8411" y="239"/>
                  <a:pt x="8187" y="239"/>
                </a:cubicBezTo>
                <a:lnTo>
                  <a:pt x="8370" y="199"/>
                </a:lnTo>
                <a:lnTo>
                  <a:pt x="8370" y="199"/>
                </a:lnTo>
                <a:lnTo>
                  <a:pt x="7922" y="239"/>
                </a:lnTo>
                <a:lnTo>
                  <a:pt x="8166" y="239"/>
                </a:lnTo>
                <a:cubicBezTo>
                  <a:pt x="7922" y="280"/>
                  <a:pt x="8207" y="321"/>
                  <a:pt x="7881" y="321"/>
                </a:cubicBezTo>
                <a:cubicBezTo>
                  <a:pt x="7820" y="331"/>
                  <a:pt x="7754" y="336"/>
                  <a:pt x="7688" y="336"/>
                </a:cubicBezTo>
                <a:cubicBezTo>
                  <a:pt x="7622" y="336"/>
                  <a:pt x="7555" y="331"/>
                  <a:pt x="7494" y="321"/>
                </a:cubicBezTo>
                <a:cubicBezTo>
                  <a:pt x="7372" y="362"/>
                  <a:pt x="7229" y="402"/>
                  <a:pt x="7087" y="402"/>
                </a:cubicBezTo>
                <a:cubicBezTo>
                  <a:pt x="7046" y="382"/>
                  <a:pt x="7128" y="321"/>
                  <a:pt x="7087" y="321"/>
                </a:cubicBezTo>
                <a:cubicBezTo>
                  <a:pt x="6965" y="382"/>
                  <a:pt x="6517" y="382"/>
                  <a:pt x="6374" y="443"/>
                </a:cubicBezTo>
                <a:cubicBezTo>
                  <a:pt x="6415" y="423"/>
                  <a:pt x="6415" y="402"/>
                  <a:pt x="6394" y="402"/>
                </a:cubicBezTo>
                <a:lnTo>
                  <a:pt x="6313" y="443"/>
                </a:lnTo>
                <a:cubicBezTo>
                  <a:pt x="6191" y="443"/>
                  <a:pt x="6170" y="443"/>
                  <a:pt x="6191" y="402"/>
                </a:cubicBezTo>
                <a:lnTo>
                  <a:pt x="6191" y="402"/>
                </a:lnTo>
                <a:cubicBezTo>
                  <a:pt x="5893" y="420"/>
                  <a:pt x="6198" y="468"/>
                  <a:pt x="6030" y="468"/>
                </a:cubicBezTo>
                <a:cubicBezTo>
                  <a:pt x="6002" y="468"/>
                  <a:pt x="5963" y="466"/>
                  <a:pt x="5906" y="463"/>
                </a:cubicBezTo>
                <a:cubicBezTo>
                  <a:pt x="5926" y="463"/>
                  <a:pt x="5926" y="463"/>
                  <a:pt x="5987" y="443"/>
                </a:cubicBezTo>
                <a:cubicBezTo>
                  <a:pt x="5580" y="443"/>
                  <a:pt x="5193" y="525"/>
                  <a:pt x="4826" y="525"/>
                </a:cubicBezTo>
                <a:cubicBezTo>
                  <a:pt x="4704" y="463"/>
                  <a:pt x="5152" y="504"/>
                  <a:pt x="5030" y="443"/>
                </a:cubicBezTo>
                <a:lnTo>
                  <a:pt x="5030" y="443"/>
                </a:lnTo>
                <a:cubicBezTo>
                  <a:pt x="4578" y="493"/>
                  <a:pt x="4125" y="530"/>
                  <a:pt x="3684" y="530"/>
                </a:cubicBezTo>
                <a:cubicBezTo>
                  <a:pt x="3616" y="530"/>
                  <a:pt x="3548" y="529"/>
                  <a:pt x="3481" y="527"/>
                </a:cubicBezTo>
                <a:lnTo>
                  <a:pt x="3481" y="527"/>
                </a:lnTo>
                <a:cubicBezTo>
                  <a:pt x="3465" y="550"/>
                  <a:pt x="3436" y="559"/>
                  <a:pt x="3397" y="559"/>
                </a:cubicBezTo>
                <a:cubicBezTo>
                  <a:pt x="3292" y="559"/>
                  <a:pt x="3116" y="498"/>
                  <a:pt x="2944" y="498"/>
                </a:cubicBezTo>
                <a:cubicBezTo>
                  <a:pt x="2920" y="498"/>
                  <a:pt x="2897" y="499"/>
                  <a:pt x="2873" y="501"/>
                </a:cubicBezTo>
                <a:lnTo>
                  <a:pt x="2873" y="501"/>
                </a:lnTo>
                <a:cubicBezTo>
                  <a:pt x="2910" y="491"/>
                  <a:pt x="2925" y="459"/>
                  <a:pt x="2918" y="459"/>
                </a:cubicBezTo>
                <a:cubicBezTo>
                  <a:pt x="2917" y="459"/>
                  <a:pt x="2915" y="461"/>
                  <a:pt x="2912" y="463"/>
                </a:cubicBezTo>
                <a:cubicBezTo>
                  <a:pt x="2698" y="453"/>
                  <a:pt x="2484" y="448"/>
                  <a:pt x="2270" y="448"/>
                </a:cubicBezTo>
                <a:cubicBezTo>
                  <a:pt x="2057" y="448"/>
                  <a:pt x="1843" y="453"/>
                  <a:pt x="1629" y="463"/>
                </a:cubicBezTo>
                <a:lnTo>
                  <a:pt x="1710" y="443"/>
                </a:lnTo>
                <a:cubicBezTo>
                  <a:pt x="1598" y="423"/>
                  <a:pt x="1456" y="418"/>
                  <a:pt x="1313" y="418"/>
                </a:cubicBezTo>
                <a:cubicBezTo>
                  <a:pt x="1171" y="418"/>
                  <a:pt x="1028" y="423"/>
                  <a:pt x="916" y="423"/>
                </a:cubicBezTo>
                <a:cubicBezTo>
                  <a:pt x="855" y="443"/>
                  <a:pt x="712" y="443"/>
                  <a:pt x="794" y="463"/>
                </a:cubicBezTo>
                <a:cubicBezTo>
                  <a:pt x="712" y="463"/>
                  <a:pt x="631" y="443"/>
                  <a:pt x="550" y="443"/>
                </a:cubicBezTo>
                <a:lnTo>
                  <a:pt x="183" y="443"/>
                </a:lnTo>
                <a:cubicBezTo>
                  <a:pt x="183" y="565"/>
                  <a:pt x="183" y="687"/>
                  <a:pt x="163" y="789"/>
                </a:cubicBezTo>
                <a:cubicBezTo>
                  <a:pt x="163" y="912"/>
                  <a:pt x="163" y="952"/>
                  <a:pt x="163" y="1054"/>
                </a:cubicBezTo>
                <a:cubicBezTo>
                  <a:pt x="183" y="1360"/>
                  <a:pt x="163" y="1685"/>
                  <a:pt x="102" y="1991"/>
                </a:cubicBezTo>
                <a:cubicBezTo>
                  <a:pt x="102" y="1940"/>
                  <a:pt x="102" y="1859"/>
                  <a:pt x="89" y="1859"/>
                </a:cubicBezTo>
                <a:cubicBezTo>
                  <a:pt x="87" y="1859"/>
                  <a:pt x="84" y="1862"/>
                  <a:pt x="81" y="1869"/>
                </a:cubicBezTo>
                <a:lnTo>
                  <a:pt x="81" y="2419"/>
                </a:lnTo>
                <a:cubicBezTo>
                  <a:pt x="122" y="2378"/>
                  <a:pt x="122" y="2337"/>
                  <a:pt x="142" y="2235"/>
                </a:cubicBezTo>
                <a:cubicBezTo>
                  <a:pt x="163" y="2337"/>
                  <a:pt x="183" y="2459"/>
                  <a:pt x="183" y="2581"/>
                </a:cubicBezTo>
                <a:cubicBezTo>
                  <a:pt x="177" y="2505"/>
                  <a:pt x="166" y="2476"/>
                  <a:pt x="154" y="2476"/>
                </a:cubicBezTo>
                <a:cubicBezTo>
                  <a:pt x="128" y="2476"/>
                  <a:pt x="95" y="2613"/>
                  <a:pt x="81" y="2683"/>
                </a:cubicBezTo>
                <a:cubicBezTo>
                  <a:pt x="85" y="2679"/>
                  <a:pt x="89" y="2677"/>
                  <a:pt x="92" y="2677"/>
                </a:cubicBezTo>
                <a:cubicBezTo>
                  <a:pt x="100" y="2677"/>
                  <a:pt x="103" y="2689"/>
                  <a:pt x="111" y="2689"/>
                </a:cubicBezTo>
                <a:cubicBezTo>
                  <a:pt x="114" y="2689"/>
                  <a:pt x="118" y="2688"/>
                  <a:pt x="122" y="2683"/>
                </a:cubicBezTo>
                <a:lnTo>
                  <a:pt x="122" y="2683"/>
                </a:lnTo>
                <a:cubicBezTo>
                  <a:pt x="40" y="2948"/>
                  <a:pt x="203" y="2724"/>
                  <a:pt x="122" y="3111"/>
                </a:cubicBezTo>
                <a:lnTo>
                  <a:pt x="102" y="3091"/>
                </a:lnTo>
                <a:lnTo>
                  <a:pt x="102" y="3091"/>
                </a:lnTo>
                <a:cubicBezTo>
                  <a:pt x="102" y="3233"/>
                  <a:pt x="244" y="6390"/>
                  <a:pt x="224" y="6532"/>
                </a:cubicBezTo>
                <a:cubicBezTo>
                  <a:pt x="218" y="6540"/>
                  <a:pt x="214" y="6544"/>
                  <a:pt x="211" y="6544"/>
                </a:cubicBezTo>
                <a:cubicBezTo>
                  <a:pt x="187" y="6544"/>
                  <a:pt x="198" y="6387"/>
                  <a:pt x="163" y="6369"/>
                </a:cubicBezTo>
                <a:lnTo>
                  <a:pt x="163" y="6369"/>
                </a:lnTo>
                <a:cubicBezTo>
                  <a:pt x="203" y="6573"/>
                  <a:pt x="203" y="6797"/>
                  <a:pt x="183" y="7001"/>
                </a:cubicBezTo>
                <a:cubicBezTo>
                  <a:pt x="183" y="6899"/>
                  <a:pt x="183" y="6777"/>
                  <a:pt x="183" y="6675"/>
                </a:cubicBezTo>
                <a:cubicBezTo>
                  <a:pt x="142" y="6797"/>
                  <a:pt x="122" y="6940"/>
                  <a:pt x="122" y="7082"/>
                </a:cubicBezTo>
                <a:lnTo>
                  <a:pt x="122" y="7062"/>
                </a:lnTo>
                <a:lnTo>
                  <a:pt x="81" y="7428"/>
                </a:lnTo>
                <a:lnTo>
                  <a:pt x="102" y="7327"/>
                </a:lnTo>
                <a:cubicBezTo>
                  <a:pt x="203" y="7591"/>
                  <a:pt x="102" y="7877"/>
                  <a:pt x="183" y="8243"/>
                </a:cubicBezTo>
                <a:cubicBezTo>
                  <a:pt x="152" y="8104"/>
                  <a:pt x="139" y="8062"/>
                  <a:pt x="131" y="8062"/>
                </a:cubicBezTo>
                <a:cubicBezTo>
                  <a:pt x="118" y="8062"/>
                  <a:pt x="119" y="8163"/>
                  <a:pt x="87" y="8163"/>
                </a:cubicBezTo>
                <a:cubicBezTo>
                  <a:pt x="85" y="8163"/>
                  <a:pt x="83" y="8162"/>
                  <a:pt x="81" y="8162"/>
                </a:cubicBezTo>
                <a:cubicBezTo>
                  <a:pt x="64" y="8230"/>
                  <a:pt x="47" y="8341"/>
                  <a:pt x="42" y="8351"/>
                </a:cubicBezTo>
                <a:lnTo>
                  <a:pt x="42" y="8351"/>
                </a:lnTo>
                <a:cubicBezTo>
                  <a:pt x="79" y="8511"/>
                  <a:pt x="0" y="8633"/>
                  <a:pt x="61" y="8874"/>
                </a:cubicBezTo>
                <a:cubicBezTo>
                  <a:pt x="42" y="8874"/>
                  <a:pt x="57" y="9023"/>
                  <a:pt x="31" y="9023"/>
                </a:cubicBezTo>
                <a:cubicBezTo>
                  <a:pt x="28" y="9023"/>
                  <a:pt x="24" y="9021"/>
                  <a:pt x="20" y="9017"/>
                </a:cubicBezTo>
                <a:lnTo>
                  <a:pt x="20" y="9017"/>
                </a:lnTo>
                <a:cubicBezTo>
                  <a:pt x="20" y="9081"/>
                  <a:pt x="22" y="9103"/>
                  <a:pt x="25" y="9103"/>
                </a:cubicBezTo>
                <a:cubicBezTo>
                  <a:pt x="31" y="9103"/>
                  <a:pt x="45" y="8975"/>
                  <a:pt x="59" y="8975"/>
                </a:cubicBezTo>
                <a:cubicBezTo>
                  <a:pt x="59" y="8975"/>
                  <a:pt x="60" y="8976"/>
                  <a:pt x="61" y="8976"/>
                </a:cubicBezTo>
                <a:cubicBezTo>
                  <a:pt x="102" y="9322"/>
                  <a:pt x="81" y="12825"/>
                  <a:pt x="163" y="13314"/>
                </a:cubicBezTo>
                <a:cubicBezTo>
                  <a:pt x="203" y="13701"/>
                  <a:pt x="264" y="13803"/>
                  <a:pt x="285" y="14129"/>
                </a:cubicBezTo>
                <a:cubicBezTo>
                  <a:pt x="285" y="14149"/>
                  <a:pt x="407" y="17224"/>
                  <a:pt x="407" y="17245"/>
                </a:cubicBezTo>
                <a:cubicBezTo>
                  <a:pt x="407" y="17246"/>
                  <a:pt x="406" y="17246"/>
                  <a:pt x="406" y="17246"/>
                </a:cubicBezTo>
                <a:cubicBezTo>
                  <a:pt x="383" y="17246"/>
                  <a:pt x="244" y="14089"/>
                  <a:pt x="244" y="14088"/>
                </a:cubicBezTo>
                <a:lnTo>
                  <a:pt x="244" y="14088"/>
                </a:lnTo>
                <a:cubicBezTo>
                  <a:pt x="224" y="14312"/>
                  <a:pt x="326" y="17489"/>
                  <a:pt x="366" y="17693"/>
                </a:cubicBezTo>
                <a:cubicBezTo>
                  <a:pt x="361" y="17682"/>
                  <a:pt x="355" y="17677"/>
                  <a:pt x="350" y="17677"/>
                </a:cubicBezTo>
                <a:cubicBezTo>
                  <a:pt x="335" y="17677"/>
                  <a:pt x="320" y="17715"/>
                  <a:pt x="305" y="17774"/>
                </a:cubicBezTo>
                <a:cubicBezTo>
                  <a:pt x="305" y="17860"/>
                  <a:pt x="335" y="17879"/>
                  <a:pt x="354" y="17925"/>
                </a:cubicBezTo>
                <a:lnTo>
                  <a:pt x="354" y="17925"/>
                </a:lnTo>
                <a:cubicBezTo>
                  <a:pt x="349" y="17880"/>
                  <a:pt x="346" y="17836"/>
                  <a:pt x="346" y="17795"/>
                </a:cubicBezTo>
                <a:lnTo>
                  <a:pt x="346" y="17795"/>
                </a:lnTo>
                <a:lnTo>
                  <a:pt x="407" y="17896"/>
                </a:lnTo>
                <a:cubicBezTo>
                  <a:pt x="427" y="18365"/>
                  <a:pt x="448" y="18813"/>
                  <a:pt x="448" y="19261"/>
                </a:cubicBezTo>
                <a:cubicBezTo>
                  <a:pt x="712" y="19261"/>
                  <a:pt x="998" y="19302"/>
                  <a:pt x="1242" y="19322"/>
                </a:cubicBezTo>
                <a:lnTo>
                  <a:pt x="1283" y="19322"/>
                </a:lnTo>
                <a:cubicBezTo>
                  <a:pt x="1262" y="19342"/>
                  <a:pt x="1242" y="19383"/>
                  <a:pt x="1222" y="19403"/>
                </a:cubicBezTo>
                <a:cubicBezTo>
                  <a:pt x="1201" y="19383"/>
                  <a:pt x="1181" y="19383"/>
                  <a:pt x="1140" y="19383"/>
                </a:cubicBezTo>
                <a:lnTo>
                  <a:pt x="1059" y="19444"/>
                </a:lnTo>
                <a:lnTo>
                  <a:pt x="1242" y="19444"/>
                </a:lnTo>
                <a:cubicBezTo>
                  <a:pt x="1262" y="19465"/>
                  <a:pt x="1344" y="19505"/>
                  <a:pt x="1527" y="19566"/>
                </a:cubicBezTo>
                <a:lnTo>
                  <a:pt x="1853" y="19546"/>
                </a:lnTo>
                <a:lnTo>
                  <a:pt x="1940" y="19598"/>
                </a:lnTo>
                <a:lnTo>
                  <a:pt x="1940" y="19598"/>
                </a:lnTo>
                <a:cubicBezTo>
                  <a:pt x="1972" y="19596"/>
                  <a:pt x="2004" y="19592"/>
                  <a:pt x="2036" y="19587"/>
                </a:cubicBezTo>
                <a:cubicBezTo>
                  <a:pt x="2077" y="19627"/>
                  <a:pt x="2118" y="19648"/>
                  <a:pt x="2158" y="19648"/>
                </a:cubicBezTo>
                <a:lnTo>
                  <a:pt x="2484" y="19627"/>
                </a:lnTo>
                <a:lnTo>
                  <a:pt x="2484" y="19627"/>
                </a:lnTo>
                <a:cubicBezTo>
                  <a:pt x="2505" y="19668"/>
                  <a:pt x="2321" y="19668"/>
                  <a:pt x="2525" y="19709"/>
                </a:cubicBezTo>
                <a:cubicBezTo>
                  <a:pt x="2688" y="19689"/>
                  <a:pt x="2403" y="19627"/>
                  <a:pt x="2647" y="19627"/>
                </a:cubicBezTo>
                <a:cubicBezTo>
                  <a:pt x="2790" y="19689"/>
                  <a:pt x="2749" y="19709"/>
                  <a:pt x="2912" y="19709"/>
                </a:cubicBezTo>
                <a:cubicBezTo>
                  <a:pt x="2932" y="19729"/>
                  <a:pt x="2912" y="19729"/>
                  <a:pt x="2831" y="19729"/>
                </a:cubicBezTo>
                <a:cubicBezTo>
                  <a:pt x="2946" y="19744"/>
                  <a:pt x="3071" y="19758"/>
                  <a:pt x="3192" y="19758"/>
                </a:cubicBezTo>
                <a:cubicBezTo>
                  <a:pt x="3242" y="19758"/>
                  <a:pt x="3292" y="19756"/>
                  <a:pt x="3340" y="19750"/>
                </a:cubicBezTo>
                <a:cubicBezTo>
                  <a:pt x="3482" y="19831"/>
                  <a:pt x="3869" y="19811"/>
                  <a:pt x="3849" y="19892"/>
                </a:cubicBezTo>
                <a:cubicBezTo>
                  <a:pt x="3991" y="19872"/>
                  <a:pt x="4134" y="19872"/>
                  <a:pt x="4276" y="19872"/>
                </a:cubicBezTo>
                <a:cubicBezTo>
                  <a:pt x="4012" y="19933"/>
                  <a:pt x="4826" y="19933"/>
                  <a:pt x="4745" y="20014"/>
                </a:cubicBezTo>
                <a:cubicBezTo>
                  <a:pt x="4847" y="19984"/>
                  <a:pt x="5025" y="19984"/>
                  <a:pt x="5223" y="19984"/>
                </a:cubicBezTo>
                <a:cubicBezTo>
                  <a:pt x="5422" y="19984"/>
                  <a:pt x="5641" y="19984"/>
                  <a:pt x="5824" y="19953"/>
                </a:cubicBezTo>
                <a:lnTo>
                  <a:pt x="5824" y="19953"/>
                </a:lnTo>
                <a:cubicBezTo>
                  <a:pt x="5784" y="19974"/>
                  <a:pt x="5763" y="19974"/>
                  <a:pt x="5722" y="19974"/>
                </a:cubicBezTo>
                <a:cubicBezTo>
                  <a:pt x="5926" y="19974"/>
                  <a:pt x="5987" y="19994"/>
                  <a:pt x="6109" y="20014"/>
                </a:cubicBezTo>
                <a:cubicBezTo>
                  <a:pt x="6130" y="19933"/>
                  <a:pt x="6435" y="19892"/>
                  <a:pt x="6598" y="19831"/>
                </a:cubicBezTo>
                <a:lnTo>
                  <a:pt x="6598" y="19831"/>
                </a:lnTo>
                <a:cubicBezTo>
                  <a:pt x="6863" y="19872"/>
                  <a:pt x="6456" y="19933"/>
                  <a:pt x="6557" y="19974"/>
                </a:cubicBezTo>
                <a:cubicBezTo>
                  <a:pt x="6537" y="19933"/>
                  <a:pt x="6965" y="19872"/>
                  <a:pt x="6863" y="19831"/>
                </a:cubicBezTo>
                <a:cubicBezTo>
                  <a:pt x="7067" y="19831"/>
                  <a:pt x="7026" y="19831"/>
                  <a:pt x="7128" y="19872"/>
                </a:cubicBezTo>
                <a:cubicBezTo>
                  <a:pt x="7148" y="19770"/>
                  <a:pt x="7291" y="19811"/>
                  <a:pt x="7433" y="19729"/>
                </a:cubicBezTo>
                <a:cubicBezTo>
                  <a:pt x="7464" y="19727"/>
                  <a:pt x="7489" y="19726"/>
                  <a:pt x="7510" y="19726"/>
                </a:cubicBezTo>
                <a:cubicBezTo>
                  <a:pt x="7601" y="19726"/>
                  <a:pt x="7595" y="19746"/>
                  <a:pt x="7628" y="19746"/>
                </a:cubicBezTo>
                <a:cubicBezTo>
                  <a:pt x="7649" y="19746"/>
                  <a:pt x="7687" y="19737"/>
                  <a:pt x="7779" y="19709"/>
                </a:cubicBezTo>
                <a:cubicBezTo>
                  <a:pt x="7922" y="19709"/>
                  <a:pt x="7678" y="19790"/>
                  <a:pt x="7678" y="19790"/>
                </a:cubicBezTo>
                <a:cubicBezTo>
                  <a:pt x="7963" y="19729"/>
                  <a:pt x="7800" y="19709"/>
                  <a:pt x="7861" y="19648"/>
                </a:cubicBezTo>
                <a:cubicBezTo>
                  <a:pt x="7965" y="19622"/>
                  <a:pt x="8020" y="19612"/>
                  <a:pt x="8049" y="19612"/>
                </a:cubicBezTo>
                <a:cubicBezTo>
                  <a:pt x="8111" y="19612"/>
                  <a:pt x="8063" y="19654"/>
                  <a:pt x="8146" y="19668"/>
                </a:cubicBezTo>
                <a:cubicBezTo>
                  <a:pt x="8309" y="19607"/>
                  <a:pt x="8492" y="19546"/>
                  <a:pt x="8655" y="19505"/>
                </a:cubicBezTo>
                <a:cubicBezTo>
                  <a:pt x="8675" y="19505"/>
                  <a:pt x="8696" y="19505"/>
                  <a:pt x="8655" y="19526"/>
                </a:cubicBezTo>
                <a:cubicBezTo>
                  <a:pt x="8879" y="19424"/>
                  <a:pt x="9327" y="19424"/>
                  <a:pt x="9592" y="19342"/>
                </a:cubicBezTo>
                <a:cubicBezTo>
                  <a:pt x="9592" y="19342"/>
                  <a:pt x="9593" y="19342"/>
                  <a:pt x="9594" y="19342"/>
                </a:cubicBezTo>
                <a:lnTo>
                  <a:pt x="9594" y="19342"/>
                </a:lnTo>
                <a:cubicBezTo>
                  <a:pt x="9572" y="19315"/>
                  <a:pt x="9572" y="19298"/>
                  <a:pt x="9572" y="19281"/>
                </a:cubicBezTo>
                <a:cubicBezTo>
                  <a:pt x="9653" y="19281"/>
                  <a:pt x="9734" y="19254"/>
                  <a:pt x="9792" y="19254"/>
                </a:cubicBezTo>
                <a:cubicBezTo>
                  <a:pt x="9820" y="19254"/>
                  <a:pt x="9843" y="19261"/>
                  <a:pt x="9857" y="19281"/>
                </a:cubicBezTo>
                <a:cubicBezTo>
                  <a:pt x="9816" y="19281"/>
                  <a:pt x="9775" y="19281"/>
                  <a:pt x="9734" y="19302"/>
                </a:cubicBezTo>
                <a:lnTo>
                  <a:pt x="9877" y="19281"/>
                </a:lnTo>
                <a:lnTo>
                  <a:pt x="9877" y="19281"/>
                </a:lnTo>
                <a:cubicBezTo>
                  <a:pt x="9999" y="19342"/>
                  <a:pt x="9694" y="19302"/>
                  <a:pt x="9694" y="19363"/>
                </a:cubicBezTo>
                <a:cubicBezTo>
                  <a:pt x="9958" y="19322"/>
                  <a:pt x="10203" y="19302"/>
                  <a:pt x="10468" y="19302"/>
                </a:cubicBezTo>
                <a:cubicBezTo>
                  <a:pt x="10508" y="19363"/>
                  <a:pt x="9999" y="19302"/>
                  <a:pt x="10264" y="19383"/>
                </a:cubicBezTo>
                <a:cubicBezTo>
                  <a:pt x="10162" y="19383"/>
                  <a:pt x="10060" y="19363"/>
                  <a:pt x="9958" y="19342"/>
                </a:cubicBezTo>
                <a:lnTo>
                  <a:pt x="9958" y="19342"/>
                </a:lnTo>
                <a:cubicBezTo>
                  <a:pt x="10070" y="19393"/>
                  <a:pt x="10020" y="19393"/>
                  <a:pt x="9969" y="19393"/>
                </a:cubicBezTo>
                <a:cubicBezTo>
                  <a:pt x="9918" y="19393"/>
                  <a:pt x="9867" y="19393"/>
                  <a:pt x="9979" y="19444"/>
                </a:cubicBezTo>
                <a:cubicBezTo>
                  <a:pt x="10071" y="19449"/>
                  <a:pt x="10146" y="19450"/>
                  <a:pt x="10210" y="19450"/>
                </a:cubicBezTo>
                <a:cubicBezTo>
                  <a:pt x="10326" y="19450"/>
                  <a:pt x="10411" y="19446"/>
                  <a:pt x="10510" y="19446"/>
                </a:cubicBezTo>
                <a:cubicBezTo>
                  <a:pt x="10601" y="19446"/>
                  <a:pt x="10704" y="19449"/>
                  <a:pt x="10855" y="19465"/>
                </a:cubicBezTo>
                <a:cubicBezTo>
                  <a:pt x="10956" y="19444"/>
                  <a:pt x="10834" y="19403"/>
                  <a:pt x="10916" y="19383"/>
                </a:cubicBezTo>
                <a:cubicBezTo>
                  <a:pt x="11494" y="19383"/>
                  <a:pt x="11379" y="19548"/>
                  <a:pt x="11746" y="19548"/>
                </a:cubicBezTo>
                <a:cubicBezTo>
                  <a:pt x="11766" y="19548"/>
                  <a:pt x="11788" y="19547"/>
                  <a:pt x="11812" y="19546"/>
                </a:cubicBezTo>
                <a:cubicBezTo>
                  <a:pt x="11895" y="19510"/>
                  <a:pt x="11991" y="19489"/>
                  <a:pt x="12086" y="19489"/>
                </a:cubicBezTo>
                <a:cubicBezTo>
                  <a:pt x="12154" y="19489"/>
                  <a:pt x="12220" y="19500"/>
                  <a:pt x="12280" y="19526"/>
                </a:cubicBezTo>
                <a:lnTo>
                  <a:pt x="12178" y="19587"/>
                </a:lnTo>
                <a:cubicBezTo>
                  <a:pt x="12241" y="19593"/>
                  <a:pt x="12289" y="19595"/>
                  <a:pt x="12329" y="19595"/>
                </a:cubicBezTo>
                <a:cubicBezTo>
                  <a:pt x="12469" y="19595"/>
                  <a:pt x="12494" y="19565"/>
                  <a:pt x="12581" y="19565"/>
                </a:cubicBezTo>
                <a:cubicBezTo>
                  <a:pt x="12632" y="19565"/>
                  <a:pt x="12704" y="19575"/>
                  <a:pt x="12830" y="19607"/>
                </a:cubicBezTo>
                <a:cubicBezTo>
                  <a:pt x="12813" y="19611"/>
                  <a:pt x="12789" y="19613"/>
                  <a:pt x="12763" y="19613"/>
                </a:cubicBezTo>
                <a:cubicBezTo>
                  <a:pt x="12693" y="19613"/>
                  <a:pt x="12604" y="19601"/>
                  <a:pt x="12581" y="19601"/>
                </a:cubicBezTo>
                <a:cubicBezTo>
                  <a:pt x="12573" y="19601"/>
                  <a:pt x="12573" y="19603"/>
                  <a:pt x="12586" y="19607"/>
                </a:cubicBezTo>
                <a:cubicBezTo>
                  <a:pt x="12664" y="19631"/>
                  <a:pt x="12713" y="19639"/>
                  <a:pt x="12750" y="19639"/>
                </a:cubicBezTo>
                <a:cubicBezTo>
                  <a:pt x="12826" y="19639"/>
                  <a:pt x="12845" y="19604"/>
                  <a:pt x="12942" y="19604"/>
                </a:cubicBezTo>
                <a:cubicBezTo>
                  <a:pt x="12957" y="19604"/>
                  <a:pt x="12974" y="19605"/>
                  <a:pt x="12993" y="19607"/>
                </a:cubicBezTo>
                <a:lnTo>
                  <a:pt x="13034" y="19668"/>
                </a:lnTo>
                <a:cubicBezTo>
                  <a:pt x="13268" y="19689"/>
                  <a:pt x="13502" y="19699"/>
                  <a:pt x="13736" y="19699"/>
                </a:cubicBezTo>
                <a:cubicBezTo>
                  <a:pt x="13971" y="19699"/>
                  <a:pt x="14205" y="19689"/>
                  <a:pt x="14439" y="19668"/>
                </a:cubicBezTo>
                <a:lnTo>
                  <a:pt x="14439" y="19668"/>
                </a:lnTo>
                <a:cubicBezTo>
                  <a:pt x="14419" y="19689"/>
                  <a:pt x="14337" y="19709"/>
                  <a:pt x="14439" y="19729"/>
                </a:cubicBezTo>
                <a:lnTo>
                  <a:pt x="16333" y="19587"/>
                </a:lnTo>
                <a:lnTo>
                  <a:pt x="16557" y="19526"/>
                </a:lnTo>
                <a:cubicBezTo>
                  <a:pt x="16598" y="19526"/>
                  <a:pt x="16659" y="19526"/>
                  <a:pt x="16598" y="19546"/>
                </a:cubicBezTo>
                <a:cubicBezTo>
                  <a:pt x="16822" y="19526"/>
                  <a:pt x="16598" y="19505"/>
                  <a:pt x="16720" y="19485"/>
                </a:cubicBezTo>
                <a:cubicBezTo>
                  <a:pt x="16751" y="19472"/>
                  <a:pt x="16779" y="19467"/>
                  <a:pt x="16800" y="19467"/>
                </a:cubicBezTo>
                <a:cubicBezTo>
                  <a:pt x="16843" y="19467"/>
                  <a:pt x="16856" y="19488"/>
                  <a:pt x="16811" y="19503"/>
                </a:cubicBezTo>
                <a:lnTo>
                  <a:pt x="16811" y="19503"/>
                </a:lnTo>
                <a:cubicBezTo>
                  <a:pt x="17317" y="19362"/>
                  <a:pt x="17823" y="19281"/>
                  <a:pt x="18349" y="19261"/>
                </a:cubicBezTo>
                <a:lnTo>
                  <a:pt x="18349" y="19261"/>
                </a:lnTo>
                <a:lnTo>
                  <a:pt x="18268" y="19281"/>
                </a:lnTo>
                <a:cubicBezTo>
                  <a:pt x="18572" y="19281"/>
                  <a:pt x="18628" y="19157"/>
                  <a:pt x="18882" y="19157"/>
                </a:cubicBezTo>
                <a:cubicBezTo>
                  <a:pt x="18894" y="19157"/>
                  <a:pt x="18906" y="19157"/>
                  <a:pt x="18918" y="19158"/>
                </a:cubicBezTo>
                <a:lnTo>
                  <a:pt x="18918" y="19158"/>
                </a:lnTo>
                <a:cubicBezTo>
                  <a:pt x="19263" y="19147"/>
                  <a:pt x="19620" y="19128"/>
                  <a:pt x="19955" y="19128"/>
                </a:cubicBezTo>
                <a:cubicBezTo>
                  <a:pt x="20304" y="19128"/>
                  <a:pt x="20630" y="19149"/>
                  <a:pt x="20895" y="19220"/>
                </a:cubicBezTo>
                <a:cubicBezTo>
                  <a:pt x="20913" y="19211"/>
                  <a:pt x="20942" y="19207"/>
                  <a:pt x="20978" y="19207"/>
                </a:cubicBezTo>
                <a:cubicBezTo>
                  <a:pt x="21120" y="19207"/>
                  <a:pt x="21371" y="19263"/>
                  <a:pt x="21530" y="19263"/>
                </a:cubicBezTo>
                <a:cubicBezTo>
                  <a:pt x="21601" y="19263"/>
                  <a:pt x="21653" y="19252"/>
                  <a:pt x="21669" y="19220"/>
                </a:cubicBezTo>
                <a:cubicBezTo>
                  <a:pt x="21933" y="19302"/>
                  <a:pt x="22219" y="19383"/>
                  <a:pt x="22524" y="19424"/>
                </a:cubicBezTo>
                <a:cubicBezTo>
                  <a:pt x="22544" y="19427"/>
                  <a:pt x="22564" y="19428"/>
                  <a:pt x="22582" y="19428"/>
                </a:cubicBezTo>
                <a:cubicBezTo>
                  <a:pt x="22692" y="19428"/>
                  <a:pt x="22774" y="19383"/>
                  <a:pt x="22931" y="19383"/>
                </a:cubicBezTo>
                <a:lnTo>
                  <a:pt x="22931" y="19444"/>
                </a:lnTo>
                <a:lnTo>
                  <a:pt x="23196" y="19403"/>
                </a:lnTo>
                <a:lnTo>
                  <a:pt x="23318" y="19465"/>
                </a:lnTo>
                <a:lnTo>
                  <a:pt x="23502" y="19465"/>
                </a:lnTo>
                <a:cubicBezTo>
                  <a:pt x="23441" y="19465"/>
                  <a:pt x="23359" y="19444"/>
                  <a:pt x="23359" y="19424"/>
                </a:cubicBezTo>
                <a:cubicBezTo>
                  <a:pt x="23603" y="19424"/>
                  <a:pt x="23827" y="19444"/>
                  <a:pt x="24051" y="19526"/>
                </a:cubicBezTo>
                <a:cubicBezTo>
                  <a:pt x="24276" y="19526"/>
                  <a:pt x="24500" y="19505"/>
                  <a:pt x="24724" y="19485"/>
                </a:cubicBezTo>
                <a:lnTo>
                  <a:pt x="24724" y="19485"/>
                </a:lnTo>
                <a:cubicBezTo>
                  <a:pt x="24724" y="19501"/>
                  <a:pt x="24674" y="19517"/>
                  <a:pt x="24623" y="19523"/>
                </a:cubicBezTo>
                <a:lnTo>
                  <a:pt x="24623" y="19523"/>
                </a:lnTo>
                <a:cubicBezTo>
                  <a:pt x="24632" y="19522"/>
                  <a:pt x="24641" y="19522"/>
                  <a:pt x="24648" y="19522"/>
                </a:cubicBezTo>
                <a:cubicBezTo>
                  <a:pt x="24750" y="19522"/>
                  <a:pt x="24688" y="19558"/>
                  <a:pt x="24777" y="19558"/>
                </a:cubicBezTo>
                <a:cubicBezTo>
                  <a:pt x="24804" y="19558"/>
                  <a:pt x="24844" y="19554"/>
                  <a:pt x="24907" y="19546"/>
                </a:cubicBezTo>
                <a:cubicBezTo>
                  <a:pt x="24846" y="19546"/>
                  <a:pt x="24927" y="19505"/>
                  <a:pt x="24927" y="19505"/>
                </a:cubicBezTo>
                <a:cubicBezTo>
                  <a:pt x="25060" y="19515"/>
                  <a:pt x="25192" y="19521"/>
                  <a:pt x="25327" y="19521"/>
                </a:cubicBezTo>
                <a:cubicBezTo>
                  <a:pt x="25462" y="19521"/>
                  <a:pt x="25599" y="19515"/>
                  <a:pt x="25742" y="19505"/>
                </a:cubicBezTo>
                <a:lnTo>
                  <a:pt x="25742" y="19505"/>
                </a:lnTo>
                <a:lnTo>
                  <a:pt x="25681" y="19546"/>
                </a:lnTo>
                <a:cubicBezTo>
                  <a:pt x="25945" y="19546"/>
                  <a:pt x="26190" y="19505"/>
                  <a:pt x="26455" y="19465"/>
                </a:cubicBezTo>
                <a:cubicBezTo>
                  <a:pt x="26740" y="19424"/>
                  <a:pt x="27005" y="19363"/>
                  <a:pt x="27269" y="19322"/>
                </a:cubicBezTo>
                <a:lnTo>
                  <a:pt x="27269" y="19322"/>
                </a:lnTo>
                <a:cubicBezTo>
                  <a:pt x="27249" y="19324"/>
                  <a:pt x="27232" y="19325"/>
                  <a:pt x="27216" y="19325"/>
                </a:cubicBezTo>
                <a:cubicBezTo>
                  <a:pt x="27092" y="19325"/>
                  <a:pt x="27124" y="19259"/>
                  <a:pt x="27269" y="19241"/>
                </a:cubicBezTo>
                <a:lnTo>
                  <a:pt x="27351" y="19281"/>
                </a:lnTo>
                <a:cubicBezTo>
                  <a:pt x="27432" y="19220"/>
                  <a:pt x="27167" y="19281"/>
                  <a:pt x="27371" y="19200"/>
                </a:cubicBezTo>
                <a:cubicBezTo>
                  <a:pt x="27399" y="19197"/>
                  <a:pt x="27422" y="19196"/>
                  <a:pt x="27441" y="19196"/>
                </a:cubicBezTo>
                <a:cubicBezTo>
                  <a:pt x="27562" y="19196"/>
                  <a:pt x="27517" y="19246"/>
                  <a:pt x="27412" y="19281"/>
                </a:cubicBezTo>
                <a:lnTo>
                  <a:pt x="27656" y="19220"/>
                </a:lnTo>
                <a:lnTo>
                  <a:pt x="27656" y="19220"/>
                </a:lnTo>
                <a:cubicBezTo>
                  <a:pt x="27677" y="19241"/>
                  <a:pt x="27615" y="19261"/>
                  <a:pt x="27595" y="19281"/>
                </a:cubicBezTo>
                <a:cubicBezTo>
                  <a:pt x="27697" y="19241"/>
                  <a:pt x="28023" y="19281"/>
                  <a:pt x="28165" y="19200"/>
                </a:cubicBezTo>
                <a:lnTo>
                  <a:pt x="28165" y="19220"/>
                </a:lnTo>
                <a:cubicBezTo>
                  <a:pt x="28389" y="19200"/>
                  <a:pt x="28593" y="19200"/>
                  <a:pt x="28797" y="19200"/>
                </a:cubicBezTo>
                <a:cubicBezTo>
                  <a:pt x="28878" y="19200"/>
                  <a:pt x="28960" y="19200"/>
                  <a:pt x="29041" y="19220"/>
                </a:cubicBezTo>
                <a:lnTo>
                  <a:pt x="29306" y="19241"/>
                </a:lnTo>
                <a:cubicBezTo>
                  <a:pt x="29326" y="19241"/>
                  <a:pt x="29326" y="19220"/>
                  <a:pt x="29326" y="19200"/>
                </a:cubicBezTo>
                <a:lnTo>
                  <a:pt x="29326" y="19139"/>
                </a:lnTo>
                <a:lnTo>
                  <a:pt x="29326" y="18996"/>
                </a:lnTo>
                <a:cubicBezTo>
                  <a:pt x="29326" y="18894"/>
                  <a:pt x="29326" y="18792"/>
                  <a:pt x="29347" y="18711"/>
                </a:cubicBezTo>
                <a:cubicBezTo>
                  <a:pt x="29306" y="18711"/>
                  <a:pt x="29326" y="18507"/>
                  <a:pt x="29285" y="18385"/>
                </a:cubicBezTo>
                <a:cubicBezTo>
                  <a:pt x="29326" y="18059"/>
                  <a:pt x="29387" y="17693"/>
                  <a:pt x="29387" y="17306"/>
                </a:cubicBezTo>
                <a:cubicBezTo>
                  <a:pt x="29387" y="17021"/>
                  <a:pt x="29367" y="17204"/>
                  <a:pt x="29326" y="17082"/>
                </a:cubicBezTo>
                <a:cubicBezTo>
                  <a:pt x="29375" y="17066"/>
                  <a:pt x="29385" y="16819"/>
                  <a:pt x="29397" y="16819"/>
                </a:cubicBezTo>
                <a:cubicBezTo>
                  <a:pt x="29400" y="16819"/>
                  <a:pt x="29403" y="16836"/>
                  <a:pt x="29408" y="16878"/>
                </a:cubicBezTo>
                <a:cubicBezTo>
                  <a:pt x="29408" y="16410"/>
                  <a:pt x="29326" y="13233"/>
                  <a:pt x="29285" y="12642"/>
                </a:cubicBezTo>
                <a:cubicBezTo>
                  <a:pt x="29269" y="12692"/>
                  <a:pt x="29266" y="12755"/>
                  <a:pt x="29254" y="12755"/>
                </a:cubicBezTo>
                <a:cubicBezTo>
                  <a:pt x="29252" y="12755"/>
                  <a:pt x="29249" y="12752"/>
                  <a:pt x="29245" y="12744"/>
                </a:cubicBezTo>
                <a:cubicBezTo>
                  <a:pt x="29245" y="12630"/>
                  <a:pt x="29263" y="12498"/>
                  <a:pt x="29281" y="12498"/>
                </a:cubicBezTo>
                <a:cubicBezTo>
                  <a:pt x="29282" y="12498"/>
                  <a:pt x="29282" y="12498"/>
                  <a:pt x="29282" y="12498"/>
                </a:cubicBezTo>
                <a:lnTo>
                  <a:pt x="29282" y="12498"/>
                </a:lnTo>
                <a:cubicBezTo>
                  <a:pt x="29227" y="11718"/>
                  <a:pt x="29283" y="7947"/>
                  <a:pt x="29163" y="7408"/>
                </a:cubicBezTo>
                <a:lnTo>
                  <a:pt x="29163" y="7449"/>
                </a:lnTo>
                <a:lnTo>
                  <a:pt x="29082" y="6879"/>
                </a:lnTo>
                <a:cubicBezTo>
                  <a:pt x="29082" y="6818"/>
                  <a:pt x="29086" y="6798"/>
                  <a:pt x="29091" y="6798"/>
                </a:cubicBezTo>
                <a:cubicBezTo>
                  <a:pt x="29103" y="6798"/>
                  <a:pt x="29125" y="6897"/>
                  <a:pt x="29136" y="6897"/>
                </a:cubicBezTo>
                <a:cubicBezTo>
                  <a:pt x="29140" y="6897"/>
                  <a:pt x="29143" y="6881"/>
                  <a:pt x="29143" y="6838"/>
                </a:cubicBezTo>
                <a:cubicBezTo>
                  <a:pt x="29041" y="6247"/>
                  <a:pt x="29102" y="5901"/>
                  <a:pt x="29000" y="5392"/>
                </a:cubicBezTo>
                <a:cubicBezTo>
                  <a:pt x="29102" y="5005"/>
                  <a:pt x="28756" y="1013"/>
                  <a:pt x="28695" y="484"/>
                </a:cubicBezTo>
                <a:lnTo>
                  <a:pt x="28674" y="525"/>
                </a:lnTo>
                <a:cubicBezTo>
                  <a:pt x="28654" y="484"/>
                  <a:pt x="28654" y="423"/>
                  <a:pt x="28654" y="362"/>
                </a:cubicBezTo>
                <a:cubicBezTo>
                  <a:pt x="28654" y="301"/>
                  <a:pt x="28634" y="219"/>
                  <a:pt x="28613" y="158"/>
                </a:cubicBezTo>
                <a:lnTo>
                  <a:pt x="28613" y="158"/>
                </a:lnTo>
                <a:cubicBezTo>
                  <a:pt x="28613" y="190"/>
                  <a:pt x="28638" y="319"/>
                  <a:pt x="28630" y="319"/>
                </a:cubicBezTo>
                <a:cubicBezTo>
                  <a:pt x="28628" y="319"/>
                  <a:pt x="28623" y="308"/>
                  <a:pt x="28613" y="280"/>
                </a:cubicBezTo>
                <a:cubicBezTo>
                  <a:pt x="28613" y="260"/>
                  <a:pt x="28593" y="219"/>
                  <a:pt x="28593" y="199"/>
                </a:cubicBezTo>
                <a:lnTo>
                  <a:pt x="28573" y="158"/>
                </a:lnTo>
                <a:cubicBezTo>
                  <a:pt x="28573" y="138"/>
                  <a:pt x="28552" y="138"/>
                  <a:pt x="28552" y="138"/>
                </a:cubicBezTo>
                <a:lnTo>
                  <a:pt x="28389" y="56"/>
                </a:lnTo>
                <a:cubicBezTo>
                  <a:pt x="28349" y="56"/>
                  <a:pt x="28328" y="36"/>
                  <a:pt x="28288" y="36"/>
                </a:cubicBezTo>
                <a:lnTo>
                  <a:pt x="28226" y="15"/>
                </a:lnTo>
                <a:lnTo>
                  <a:pt x="28104" y="15"/>
                </a:lnTo>
                <a:cubicBezTo>
                  <a:pt x="28023" y="5"/>
                  <a:pt x="27941" y="0"/>
                  <a:pt x="27862" y="0"/>
                </a:cubicBezTo>
                <a:close/>
              </a:path>
            </a:pathLst>
          </a:custGeom>
          <a:solidFill>
            <a:schemeClr val="accent4">
              <a:lumMod val="20000"/>
              <a:lumOff val="80000"/>
            </a:schemeClr>
          </a:solidFill>
          <a:ln w="571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文字方塊 4">
            <a:extLst>
              <a:ext uri="{FF2B5EF4-FFF2-40B4-BE49-F238E27FC236}">
                <a16:creationId xmlns:a16="http://schemas.microsoft.com/office/drawing/2014/main" id="{3E4D638D-CA7D-E5FD-FC4A-9FE9B4EDF234}"/>
              </a:ext>
            </a:extLst>
          </p:cNvPr>
          <p:cNvSpPr txBox="1"/>
          <p:nvPr/>
        </p:nvSpPr>
        <p:spPr>
          <a:xfrm>
            <a:off x="2213656" y="851664"/>
            <a:ext cx="8029938" cy="1077218"/>
          </a:xfrm>
          <a:prstGeom prst="rect">
            <a:avLst/>
          </a:prstGeom>
          <a:noFill/>
        </p:spPr>
        <p:txBody>
          <a:bodyPr wrap="square">
            <a:spAutoFit/>
          </a:bodyPr>
          <a:lstStyle/>
          <a:p>
            <a:pPr algn="ctr"/>
            <a:r>
              <a:rPr lang="en-US" altLang="zh-TW" sz="3200" b="1" dirty="0">
                <a:latin typeface="Times New Roman" panose="02020603050405020304" pitchFamily="18" charset="0"/>
                <a:cs typeface="Times New Roman" panose="02020603050405020304" pitchFamily="18" charset="0"/>
              </a:rPr>
              <a:t>The retention test was conducted by monitoring the optical spectrum.</a:t>
            </a:r>
            <a:endParaRPr lang="zh-TW" altLang="en-US" sz="3200" b="1"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D9F6423B-E3C5-34DA-03A0-928E392D4CF5}"/>
              </a:ext>
            </a:extLst>
          </p:cNvPr>
          <p:cNvPicPr>
            <a:picLocks noChangeAspect="1"/>
          </p:cNvPicPr>
          <p:nvPr/>
        </p:nvPicPr>
        <p:blipFill>
          <a:blip r:embed="rId2"/>
          <a:stretch>
            <a:fillRect/>
          </a:stretch>
        </p:blipFill>
        <p:spPr>
          <a:xfrm>
            <a:off x="2150639" y="2041929"/>
            <a:ext cx="8092955" cy="3964407"/>
          </a:xfrm>
          <a:prstGeom prst="rect">
            <a:avLst/>
          </a:prstGeom>
        </p:spPr>
      </p:pic>
      <p:sp>
        <p:nvSpPr>
          <p:cNvPr id="7" name="Google Shape;1887;p55">
            <a:extLst>
              <a:ext uri="{FF2B5EF4-FFF2-40B4-BE49-F238E27FC236}">
                <a16:creationId xmlns:a16="http://schemas.microsoft.com/office/drawing/2014/main" id="{3A8C4D06-41A3-8C92-C05D-7CB78856D467}"/>
              </a:ext>
            </a:extLst>
          </p:cNvPr>
          <p:cNvSpPr/>
          <p:nvPr/>
        </p:nvSpPr>
        <p:spPr>
          <a:xfrm>
            <a:off x="10171692" y="960743"/>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sp>
        <p:nvSpPr>
          <p:cNvPr id="8" name="Google Shape;1887;p55">
            <a:extLst>
              <a:ext uri="{FF2B5EF4-FFF2-40B4-BE49-F238E27FC236}">
                <a16:creationId xmlns:a16="http://schemas.microsoft.com/office/drawing/2014/main" id="{32FAA4EF-3D0B-889A-F864-259D2D10A11D}"/>
              </a:ext>
            </a:extLst>
          </p:cNvPr>
          <p:cNvSpPr/>
          <p:nvPr/>
        </p:nvSpPr>
        <p:spPr>
          <a:xfrm>
            <a:off x="1338345" y="4678675"/>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pic>
        <p:nvPicPr>
          <p:cNvPr id="9" name="Google Shape;408;p37">
            <a:extLst>
              <a:ext uri="{FF2B5EF4-FFF2-40B4-BE49-F238E27FC236}">
                <a16:creationId xmlns:a16="http://schemas.microsoft.com/office/drawing/2014/main" id="{E9116E84-2E38-3ACD-6539-A86C009711F0}"/>
              </a:ext>
            </a:extLst>
          </p:cNvPr>
          <p:cNvPicPr preferRelativeResize="0"/>
          <p:nvPr/>
        </p:nvPicPr>
        <p:blipFill>
          <a:blip r:embed="rId3">
            <a:alphaModFix/>
          </a:blip>
          <a:stretch>
            <a:fillRect/>
          </a:stretch>
        </p:blipFill>
        <p:spPr>
          <a:xfrm>
            <a:off x="46922" y="5505472"/>
            <a:ext cx="1201531" cy="1245656"/>
          </a:xfrm>
          <a:prstGeom prst="rect">
            <a:avLst/>
          </a:prstGeom>
          <a:noFill/>
          <a:ln>
            <a:noFill/>
          </a:ln>
        </p:spPr>
      </p:pic>
      <p:pic>
        <p:nvPicPr>
          <p:cNvPr id="10" name="Google Shape;410;p37">
            <a:extLst>
              <a:ext uri="{FF2B5EF4-FFF2-40B4-BE49-F238E27FC236}">
                <a16:creationId xmlns:a16="http://schemas.microsoft.com/office/drawing/2014/main" id="{C6DBAE6D-EC28-35E0-F82D-5719D50F1274}"/>
              </a:ext>
            </a:extLst>
          </p:cNvPr>
          <p:cNvPicPr preferRelativeResize="0"/>
          <p:nvPr/>
        </p:nvPicPr>
        <p:blipFill>
          <a:blip r:embed="rId4">
            <a:alphaModFix/>
          </a:blip>
          <a:stretch>
            <a:fillRect/>
          </a:stretch>
        </p:blipFill>
        <p:spPr>
          <a:xfrm rot="-1260196">
            <a:off x="177985" y="5514253"/>
            <a:ext cx="1079812" cy="572756"/>
          </a:xfrm>
          <a:prstGeom prst="rect">
            <a:avLst/>
          </a:prstGeom>
          <a:noFill/>
          <a:ln>
            <a:noFill/>
          </a:ln>
        </p:spPr>
      </p:pic>
    </p:spTree>
    <p:extLst>
      <p:ext uri="{BB962C8B-B14F-4D97-AF65-F5344CB8AC3E}">
        <p14:creationId xmlns:p14="http://schemas.microsoft.com/office/powerpoint/2010/main" val="3540973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3CE8D0A7-CAB2-2B1A-38A8-7EAD2AFB3950}"/>
              </a:ext>
            </a:extLst>
          </p:cNvPr>
          <p:cNvSpPr/>
          <p:nvPr/>
        </p:nvSpPr>
        <p:spPr>
          <a:xfrm>
            <a:off x="210369" y="3429000"/>
            <a:ext cx="11593192" cy="3294072"/>
          </a:xfrm>
          <a:prstGeom prst="roundRect">
            <a:avLst/>
          </a:prstGeom>
          <a:solidFill>
            <a:schemeClr val="accent5">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E3DAA1CB-8C39-3A20-E8F3-E436309FC6C7}"/>
              </a:ext>
            </a:extLst>
          </p:cNvPr>
          <p:cNvSpPr/>
          <p:nvPr/>
        </p:nvSpPr>
        <p:spPr>
          <a:xfrm>
            <a:off x="462010" y="1412240"/>
            <a:ext cx="10993120" cy="1940560"/>
          </a:xfrm>
          <a:prstGeom prst="round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16788ACD-7F10-0405-C93C-A9878424D926}"/>
              </a:ext>
            </a:extLst>
          </p:cNvPr>
          <p:cNvSpPr txBox="1"/>
          <p:nvPr/>
        </p:nvSpPr>
        <p:spPr>
          <a:xfrm>
            <a:off x="569504" y="1547629"/>
            <a:ext cx="11234057" cy="50167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Pct val="132000"/>
              <a:buFontTx/>
              <a:buChar char="•"/>
              <a:tabLst/>
            </a:pPr>
            <a:r>
              <a:rPr lang="en-US" altLang="zh-TW" sz="2000" b="1" dirty="0">
                <a:latin typeface="Times New Roman" panose="02020603050405020304" pitchFamily="18" charset="0"/>
                <a:cs typeface="Times New Roman" panose="02020603050405020304" pitchFamily="18" charset="0"/>
              </a:rPr>
              <a:t>  </a:t>
            </a:r>
            <a:r>
              <a:rPr lang="zh-TW" altLang="zh-TW" sz="2000" b="1" dirty="0">
                <a:latin typeface="Times New Roman" panose="02020603050405020304" pitchFamily="18" charset="0"/>
                <a:cs typeface="Times New Roman" panose="02020603050405020304" pitchFamily="18" charset="0"/>
              </a:rPr>
              <a:t>Successfully demonstrated a non-volatile, multi-level optical memory by integrating ReRAM </a:t>
            </a:r>
            <a:r>
              <a:rPr lang="en-US" altLang="zh-TW" sz="2000" b="1" dirty="0">
                <a:latin typeface="Times New Roman" panose="02020603050405020304" pitchFamily="18" charset="0"/>
                <a:cs typeface="Times New Roman" panose="02020603050405020304" pitchFamily="18" charset="0"/>
              </a:rPr>
              <a:t>  </a:t>
            </a:r>
            <a:r>
              <a:rPr lang="zh-TW" altLang="zh-TW" sz="2000" b="1" dirty="0">
                <a:latin typeface="Times New Roman" panose="02020603050405020304" pitchFamily="18" charset="0"/>
                <a:cs typeface="Times New Roman" panose="02020603050405020304" pitchFamily="18" charset="0"/>
              </a:rPr>
              <a:t>(BiFeO₃, TiO𝑥, Al₂O₃) onto a silicon photonic waveguide.</a:t>
            </a:r>
            <a:endParaRPr lang="en-US" altLang="zh-TW"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Pct val="132000"/>
              <a:buFontTx/>
              <a:buChar char="•"/>
              <a:tabLst/>
            </a:pPr>
            <a:endParaRPr lang="zh-TW" altLang="zh-TW"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Pct val="132000"/>
              <a:buFontTx/>
              <a:buChar char="•"/>
              <a:tabLst/>
            </a:pPr>
            <a:r>
              <a:rPr lang="en-US" altLang="zh-TW" sz="2000" b="1" dirty="0">
                <a:latin typeface="Times New Roman" panose="02020603050405020304" pitchFamily="18" charset="0"/>
                <a:cs typeface="Times New Roman" panose="02020603050405020304" pitchFamily="18" charset="0"/>
              </a:rPr>
              <a:t>  </a:t>
            </a:r>
            <a:r>
              <a:rPr lang="zh-TW" altLang="zh-TW" sz="2000" b="1" dirty="0">
                <a:latin typeface="Times New Roman" panose="02020603050405020304" pitchFamily="18" charset="0"/>
                <a:cs typeface="Times New Roman" panose="02020603050405020304" pitchFamily="18" charset="0"/>
              </a:rPr>
              <a:t>The elevated film stack (EFS) enhanced filament–light interaction and enabled low-voltage, low-power operation.</a:t>
            </a:r>
            <a:endParaRPr lang="en-US" altLang="zh-TW"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Pct val="132000"/>
              <a:tabLst/>
            </a:pPr>
            <a:endParaRPr lang="en-US" altLang="zh-TW"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Pct val="132000"/>
              <a:tabLst/>
            </a:pPr>
            <a:endParaRPr lang="zh-TW" altLang="zh-TW"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Pct val="132000"/>
              <a:buFontTx/>
              <a:buChar char="•"/>
              <a:tabLst/>
            </a:pPr>
            <a:r>
              <a:rPr lang="en-US" altLang="zh-TW" sz="2000" b="1" dirty="0">
                <a:latin typeface="Times New Roman" panose="02020603050405020304" pitchFamily="18" charset="0"/>
                <a:cs typeface="Times New Roman" panose="02020603050405020304" pitchFamily="18" charset="0"/>
              </a:rPr>
              <a:t>  Spectral measurements revealed stepwise extinction ratios of 6.34 dB (L1), 11.73 dB (L2), and 13.24 dB (L3), along with a total spectral shift of 2 nm and a reduction in integrated spectral energy by 1.31 </a:t>
            </a:r>
            <a:r>
              <a:rPr lang="en-US" altLang="zh-TW" sz="2000" b="1" dirty="0" err="1">
                <a:latin typeface="Times New Roman" panose="02020603050405020304" pitchFamily="18" charset="0"/>
                <a:cs typeface="Times New Roman" panose="02020603050405020304" pitchFamily="18" charset="0"/>
              </a:rPr>
              <a:t>mW</a:t>
            </a:r>
            <a:r>
              <a:rPr lang="zh-TW" altLang="zh-TW" sz="2000" b="1" dirty="0">
                <a:latin typeface="Times New Roman" panose="02020603050405020304" pitchFamily="18" charset="0"/>
                <a:cs typeface="Times New Roman" panose="02020603050405020304" pitchFamily="18" charset="0"/>
              </a:rPr>
              <a:t>•</a:t>
            </a:r>
            <a:r>
              <a:rPr lang="en-US" altLang="zh-TW" sz="2000" b="1" dirty="0">
                <a:latin typeface="Times New Roman" panose="02020603050405020304" pitchFamily="18" charset="0"/>
                <a:cs typeface="Times New Roman" panose="02020603050405020304" pitchFamily="18" charset="0"/>
              </a:rPr>
              <a:t>nm in the L3 state, confirming broadband optical response and strong filament–light interaction. </a:t>
            </a:r>
          </a:p>
          <a:p>
            <a:pPr marL="0" marR="0" lvl="0" indent="0" algn="l" defTabSz="914400" rtl="0" eaLnBrk="0" fontAlgn="base" latinLnBrk="0" hangingPunct="0">
              <a:lnSpc>
                <a:spcPct val="100000"/>
              </a:lnSpc>
              <a:spcBef>
                <a:spcPct val="0"/>
              </a:spcBef>
              <a:spcAft>
                <a:spcPct val="0"/>
              </a:spcAft>
              <a:buClrTx/>
              <a:buSzPct val="132000"/>
              <a:buFontTx/>
              <a:buChar char="•"/>
              <a:tabLst/>
            </a:pPr>
            <a:endParaRPr lang="zh-TW" altLang="zh-TW"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Pct val="132000"/>
              <a:buFontTx/>
              <a:buChar char="•"/>
              <a:tabLst/>
            </a:pPr>
            <a:r>
              <a:rPr lang="en-US" altLang="zh-TW" sz="2000" b="1" dirty="0">
                <a:latin typeface="Times New Roman" panose="02020603050405020304" pitchFamily="18" charset="0"/>
                <a:cs typeface="Times New Roman" panose="02020603050405020304" pitchFamily="18" charset="0"/>
              </a:rPr>
              <a:t>  </a:t>
            </a:r>
            <a:r>
              <a:rPr lang="zh-TW" altLang="zh-TW" sz="2000" b="1" dirty="0">
                <a:latin typeface="Times New Roman" panose="02020603050405020304" pitchFamily="18" charset="0"/>
                <a:cs typeface="Times New Roman" panose="02020603050405020304" pitchFamily="18" charset="0"/>
              </a:rPr>
              <a:t>Memory states remained optically distinguishable at 0 V, confirming true non-volatility.</a:t>
            </a:r>
            <a:endParaRPr lang="en-US" altLang="zh-TW"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Pct val="132000"/>
              <a:buFontTx/>
              <a:buChar char="•"/>
              <a:tabLst/>
            </a:pPr>
            <a:endParaRPr lang="zh-TW" altLang="zh-TW"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Pct val="132000"/>
              <a:buFontTx/>
              <a:buChar char="•"/>
              <a:tabLst/>
            </a:pPr>
            <a:r>
              <a:rPr lang="en-US" altLang="zh-TW" sz="2000" b="1" dirty="0">
                <a:latin typeface="Times New Roman" panose="02020603050405020304" pitchFamily="18" charset="0"/>
                <a:cs typeface="Times New Roman" panose="02020603050405020304" pitchFamily="18" charset="0"/>
              </a:rPr>
              <a:t>   </a:t>
            </a:r>
            <a:r>
              <a:rPr lang="zh-TW" altLang="zh-TW" sz="2000" b="1" dirty="0">
                <a:latin typeface="Times New Roman" panose="02020603050405020304" pitchFamily="18" charset="0"/>
                <a:cs typeface="Times New Roman" panose="02020603050405020304" pitchFamily="18" charset="0"/>
              </a:rPr>
              <a:t>Electro-optical tests at 1550 nm showed normalized transmission increasing from ~0.72 (L1) to &gt;0.8 (L2, L3).</a:t>
            </a:r>
          </a:p>
        </p:txBody>
      </p:sp>
      <p:sp>
        <p:nvSpPr>
          <p:cNvPr id="5" name="矩形: 圓角 4">
            <a:extLst>
              <a:ext uri="{FF2B5EF4-FFF2-40B4-BE49-F238E27FC236}">
                <a16:creationId xmlns:a16="http://schemas.microsoft.com/office/drawing/2014/main" id="{D27CE3B5-1CC1-168E-C247-2E496ADC5A47}"/>
              </a:ext>
            </a:extLst>
          </p:cNvPr>
          <p:cNvSpPr/>
          <p:nvPr/>
        </p:nvSpPr>
        <p:spPr>
          <a:xfrm>
            <a:off x="4266375" y="418131"/>
            <a:ext cx="3384391" cy="581802"/>
          </a:xfrm>
          <a:prstGeom prst="roundRect">
            <a:avLst>
              <a:gd name="adj" fmla="val 5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Text Box 16">
            <a:extLst>
              <a:ext uri="{FF2B5EF4-FFF2-40B4-BE49-F238E27FC236}">
                <a16:creationId xmlns:a16="http://schemas.microsoft.com/office/drawing/2014/main" id="{959DD061-730D-B435-4A75-3C067322AF70}"/>
              </a:ext>
            </a:extLst>
          </p:cNvPr>
          <p:cNvSpPr txBox="1">
            <a:spLocks noChangeArrowheads="1"/>
          </p:cNvSpPr>
          <p:nvPr/>
        </p:nvSpPr>
        <p:spPr bwMode="auto">
          <a:xfrm>
            <a:off x="4266375" y="391329"/>
            <a:ext cx="3235861" cy="31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en-US" altLang="zh-TW" sz="3600" b="1" dirty="0">
                <a:solidFill>
                  <a:srgbClr val="FFFFFF"/>
                </a:solidFill>
                <a:latin typeface="Malgun Gothic" panose="020B0503020000020004" pitchFamily="34" charset="-127"/>
                <a:ea typeface="Malgun Gothic" panose="020B0503020000020004" pitchFamily="34" charset="-127"/>
                <a:cs typeface="Times New Roman" panose="02020603050405020304" pitchFamily="18" charset="0"/>
              </a:rPr>
              <a:t>Conclusion</a:t>
            </a:r>
            <a:endParaRPr lang="en-US" altLang="zh-TW" sz="3600" dirty="0">
              <a:latin typeface="Malgun Gothic" panose="020B0503020000020004" pitchFamily="34" charset="-127"/>
              <a:ea typeface="Malgun Gothic" panose="020B0503020000020004" pitchFamily="34" charset="-127"/>
            </a:endParaRPr>
          </a:p>
          <a:p>
            <a:pPr marL="0" marR="0" lvl="0" indent="0" algn="ctr" defTabSz="914400" rtl="0" eaLnBrk="0" fontAlgn="base" latinLnBrk="0" hangingPunct="0">
              <a:lnSpc>
                <a:spcPct val="100000"/>
              </a:lnSpc>
              <a:spcBef>
                <a:spcPct val="0"/>
              </a:spcBef>
              <a:spcAft>
                <a:spcPct val="0"/>
              </a:spcAft>
              <a:buClrTx/>
              <a:buSzTx/>
              <a:tabLst/>
            </a:pPr>
            <a:endParaRPr lang="en-US" altLang="zh-TW" sz="3600" b="1" dirty="0">
              <a:solidFill>
                <a:srgbClr val="FFFFFF"/>
              </a:solidFill>
              <a:latin typeface="Times New Roman" panose="02020603050405020304" pitchFamily="18" charset="0"/>
              <a:ea typeface="新細明體" panose="02020500000000000000" pitchFamily="18" charset="-12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chemeClr val="tx1"/>
              </a:solidFill>
              <a:effectLst/>
              <a:latin typeface="Arial" panose="020B0604020202020204" pitchFamily="34" charset="0"/>
            </a:endParaRPr>
          </a:p>
        </p:txBody>
      </p:sp>
      <p:sp>
        <p:nvSpPr>
          <p:cNvPr id="9" name="爆炸: 八角 8">
            <a:extLst>
              <a:ext uri="{FF2B5EF4-FFF2-40B4-BE49-F238E27FC236}">
                <a16:creationId xmlns:a16="http://schemas.microsoft.com/office/drawing/2014/main" id="{4276504F-49C1-2657-E096-A7EB205DEEBB}"/>
              </a:ext>
            </a:extLst>
          </p:cNvPr>
          <p:cNvSpPr/>
          <p:nvPr/>
        </p:nvSpPr>
        <p:spPr>
          <a:xfrm>
            <a:off x="462010" y="788375"/>
            <a:ext cx="750330" cy="835424"/>
          </a:xfrm>
          <a:prstGeom prst="irregularSeal1">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811" tIns="38405" rIns="76811" bIns="38405" numCol="1" spcCol="0" rtlCol="0" fromWordArt="0" anchor="ctr" anchorCtr="0" forceAA="0" compatLnSpc="1">
            <a:prstTxWarp prst="textNoShape">
              <a:avLst/>
            </a:prstTxWarp>
            <a:noAutofit/>
          </a:bodyPr>
          <a:lstStyle/>
          <a:p>
            <a:endParaRPr lang="zh-TW" altLang="en-US" sz="1512"/>
          </a:p>
        </p:txBody>
      </p:sp>
    </p:spTree>
    <p:extLst>
      <p:ext uri="{BB962C8B-B14F-4D97-AF65-F5344CB8AC3E}">
        <p14:creationId xmlns:p14="http://schemas.microsoft.com/office/powerpoint/2010/main" val="144062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4" name="矩形 3">
            <a:extLst>
              <a:ext uri="{FF2B5EF4-FFF2-40B4-BE49-F238E27FC236}">
                <a16:creationId xmlns:a16="http://schemas.microsoft.com/office/drawing/2014/main" id="{D7CFD78A-A5E0-A3B7-CDFD-6DEFBA2A8AE5}"/>
              </a:ext>
            </a:extLst>
          </p:cNvPr>
          <p:cNvSpPr/>
          <p:nvPr/>
        </p:nvSpPr>
        <p:spPr>
          <a:xfrm>
            <a:off x="0" y="6179650"/>
            <a:ext cx="12192000" cy="67835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E811A710-34DF-F474-A776-17A325BAB493}"/>
              </a:ext>
            </a:extLst>
          </p:cNvPr>
          <p:cNvSpPr/>
          <p:nvPr/>
        </p:nvSpPr>
        <p:spPr>
          <a:xfrm>
            <a:off x="0" y="5747657"/>
            <a:ext cx="12192000" cy="43270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2018B3FA-8510-C377-7FD3-D7F60691BBFA}"/>
              </a:ext>
            </a:extLst>
          </p:cNvPr>
          <p:cNvPicPr>
            <a:picLocks noChangeAspect="1"/>
          </p:cNvPicPr>
          <p:nvPr/>
        </p:nvPicPr>
        <p:blipFill>
          <a:blip r:embed="rId3"/>
          <a:stretch>
            <a:fillRect/>
          </a:stretch>
        </p:blipFill>
        <p:spPr>
          <a:xfrm>
            <a:off x="116891" y="6297471"/>
            <a:ext cx="3656456" cy="403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Google Shape;254;p31">
            <a:extLst>
              <a:ext uri="{FF2B5EF4-FFF2-40B4-BE49-F238E27FC236}">
                <a16:creationId xmlns:a16="http://schemas.microsoft.com/office/drawing/2014/main" id="{00FAD2C7-36DE-B592-E340-850CC28C63DE}"/>
              </a:ext>
            </a:extLst>
          </p:cNvPr>
          <p:cNvPicPr preferRelativeResize="0"/>
          <p:nvPr/>
        </p:nvPicPr>
        <p:blipFill>
          <a:blip r:embed="rId4">
            <a:alphaModFix/>
          </a:blip>
          <a:stretch>
            <a:fillRect/>
          </a:stretch>
        </p:blipFill>
        <p:spPr>
          <a:xfrm>
            <a:off x="541452" y="3717554"/>
            <a:ext cx="2006249" cy="1988836"/>
          </a:xfrm>
          <a:prstGeom prst="rect">
            <a:avLst/>
          </a:prstGeom>
          <a:noFill/>
          <a:ln>
            <a:noFill/>
          </a:ln>
        </p:spPr>
      </p:pic>
      <p:pic>
        <p:nvPicPr>
          <p:cNvPr id="8" name="Google Shape;201;p27">
            <a:extLst>
              <a:ext uri="{FF2B5EF4-FFF2-40B4-BE49-F238E27FC236}">
                <a16:creationId xmlns:a16="http://schemas.microsoft.com/office/drawing/2014/main" id="{3ABA1B5D-A284-2ADA-ABF5-3182A8EEA49C}"/>
              </a:ext>
            </a:extLst>
          </p:cNvPr>
          <p:cNvPicPr preferRelativeResize="0"/>
          <p:nvPr/>
        </p:nvPicPr>
        <p:blipFill>
          <a:blip r:embed="rId5">
            <a:alphaModFix/>
          </a:blip>
          <a:stretch>
            <a:fillRect/>
          </a:stretch>
        </p:blipFill>
        <p:spPr>
          <a:xfrm>
            <a:off x="8298967" y="2069869"/>
            <a:ext cx="2722206" cy="4735421"/>
          </a:xfrm>
          <a:prstGeom prst="rect">
            <a:avLst/>
          </a:prstGeom>
          <a:noFill/>
          <a:ln>
            <a:noFill/>
          </a:ln>
        </p:spPr>
      </p:pic>
      <p:pic>
        <p:nvPicPr>
          <p:cNvPr id="14" name="Google Shape;199;p27">
            <a:extLst>
              <a:ext uri="{FF2B5EF4-FFF2-40B4-BE49-F238E27FC236}">
                <a16:creationId xmlns:a16="http://schemas.microsoft.com/office/drawing/2014/main" id="{3219B169-A487-B7C4-8DF9-E5937A93C517}"/>
              </a:ext>
            </a:extLst>
          </p:cNvPr>
          <p:cNvPicPr preferRelativeResize="0"/>
          <p:nvPr/>
        </p:nvPicPr>
        <p:blipFill>
          <a:blip r:embed="rId6">
            <a:alphaModFix/>
          </a:blip>
          <a:stretch>
            <a:fillRect/>
          </a:stretch>
        </p:blipFill>
        <p:spPr>
          <a:xfrm rot="19951443">
            <a:off x="10659659" y="1557376"/>
            <a:ext cx="1447832" cy="1753974"/>
          </a:xfrm>
          <a:prstGeom prst="rect">
            <a:avLst/>
          </a:prstGeom>
          <a:noFill/>
          <a:ln>
            <a:noFill/>
          </a:ln>
        </p:spPr>
      </p:pic>
      <p:pic>
        <p:nvPicPr>
          <p:cNvPr id="17" name="Google Shape;258;p31">
            <a:extLst>
              <a:ext uri="{FF2B5EF4-FFF2-40B4-BE49-F238E27FC236}">
                <a16:creationId xmlns:a16="http://schemas.microsoft.com/office/drawing/2014/main" id="{0B4CAAEE-0E53-D2A4-9B5D-D98FDBB7F6C5}"/>
              </a:ext>
            </a:extLst>
          </p:cNvPr>
          <p:cNvPicPr preferRelativeResize="0"/>
          <p:nvPr/>
        </p:nvPicPr>
        <p:blipFill>
          <a:blip r:embed="rId7">
            <a:alphaModFix/>
          </a:blip>
          <a:stretch>
            <a:fillRect/>
          </a:stretch>
        </p:blipFill>
        <p:spPr>
          <a:xfrm flipH="1">
            <a:off x="328350" y="2304470"/>
            <a:ext cx="2257063" cy="1671951"/>
          </a:xfrm>
          <a:prstGeom prst="rect">
            <a:avLst/>
          </a:prstGeom>
          <a:noFill/>
          <a:ln>
            <a:noFill/>
          </a:ln>
        </p:spPr>
      </p:pic>
      <p:sp>
        <p:nvSpPr>
          <p:cNvPr id="2" name="副標題 6">
            <a:extLst>
              <a:ext uri="{FF2B5EF4-FFF2-40B4-BE49-F238E27FC236}">
                <a16:creationId xmlns:a16="http://schemas.microsoft.com/office/drawing/2014/main" id="{8C6EC3C2-9B6F-0674-0BE4-C04C9CF7D126}"/>
              </a:ext>
            </a:extLst>
          </p:cNvPr>
          <p:cNvSpPr>
            <a:spLocks noGrp="1"/>
          </p:cNvSpPr>
          <p:nvPr>
            <p:ph type="subTitle" idx="1"/>
          </p:nvPr>
        </p:nvSpPr>
        <p:spPr>
          <a:xfrm>
            <a:off x="2130366" y="1929717"/>
            <a:ext cx="7931268" cy="632400"/>
          </a:xfrm>
        </p:spPr>
        <p:txBody>
          <a:bodyPr/>
          <a:lstStyle/>
          <a:p>
            <a:pPr algn="ctr"/>
            <a:r>
              <a:rPr lang="en-US" altLang="zh-TW" sz="4000" b="1" dirty="0">
                <a:latin typeface="Malgun Gothic" panose="020B0503020000020004" pitchFamily="34" charset="-127"/>
                <a:ea typeface="新細明體" panose="02020500000000000000" pitchFamily="18" charset="-120"/>
                <a:cs typeface="Times New Roman" panose="02020603050405020304" pitchFamily="18" charset="0"/>
              </a:rPr>
              <a:t>Supplementary Information </a:t>
            </a:r>
            <a:endParaRPr lang="zh-TW" altLang="zh-TW" sz="4000" b="1" dirty="0">
              <a:latin typeface="Malgun Gothic" panose="020B0503020000020004" pitchFamily="34" charset="-127"/>
              <a:ea typeface="新細明體" panose="02020500000000000000" pitchFamily="18" charset="-120"/>
              <a:cs typeface="Times New Roman" panose="02020603050405020304" pitchFamily="18" charset="0"/>
            </a:endParaRPr>
          </a:p>
        </p:txBody>
      </p:sp>
      <p:cxnSp>
        <p:nvCxnSpPr>
          <p:cNvPr id="7" name="直線接點 6">
            <a:extLst>
              <a:ext uri="{FF2B5EF4-FFF2-40B4-BE49-F238E27FC236}">
                <a16:creationId xmlns:a16="http://schemas.microsoft.com/office/drawing/2014/main" id="{8068659F-7E08-CB82-C99A-F6CA79C90385}"/>
              </a:ext>
            </a:extLst>
          </p:cNvPr>
          <p:cNvCxnSpPr/>
          <p:nvPr/>
        </p:nvCxnSpPr>
        <p:spPr>
          <a:xfrm>
            <a:off x="2777924" y="2882096"/>
            <a:ext cx="6882146" cy="0"/>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4736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D6F1D2F-42FB-CBB2-7D2F-16BA7A912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17" y="1461941"/>
            <a:ext cx="11421684" cy="4495601"/>
          </a:xfrm>
          <a:prstGeom prst="rect">
            <a:avLst/>
          </a:prstGeom>
        </p:spPr>
      </p:pic>
      <p:sp>
        <p:nvSpPr>
          <p:cNvPr id="3" name="標題 1">
            <a:extLst>
              <a:ext uri="{FF2B5EF4-FFF2-40B4-BE49-F238E27FC236}">
                <a16:creationId xmlns:a16="http://schemas.microsoft.com/office/drawing/2014/main" id="{599ED56B-5292-05D9-8F84-44DA62636C2C}"/>
              </a:ext>
            </a:extLst>
          </p:cNvPr>
          <p:cNvSpPr txBox="1">
            <a:spLocks/>
          </p:cNvSpPr>
          <p:nvPr/>
        </p:nvSpPr>
        <p:spPr>
          <a:xfrm>
            <a:off x="321517" y="188535"/>
            <a:ext cx="3246276" cy="660551"/>
          </a:xfrm>
          <a:prstGeom prst="rect">
            <a:avLst/>
          </a:prstGeom>
        </p:spPr>
        <p:txBody>
          <a:bodyPr vert="horz" lIns="91440" tIns="45720" rIns="91440" bIns="45720" rtlCol="0" anchor="t">
            <a:noAutofit/>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altLang="zh-TW" sz="3900" b="1" dirty="0">
                <a:latin typeface="Times New Roman" panose="02020603050405020304" pitchFamily="18" charset="0"/>
                <a:cs typeface="Times New Roman" panose="02020603050405020304" pitchFamily="18" charset="0"/>
              </a:rPr>
              <a:t>Mask Design</a:t>
            </a:r>
          </a:p>
        </p:txBody>
      </p:sp>
      <p:cxnSp>
        <p:nvCxnSpPr>
          <p:cNvPr id="4" name="直線接點 3">
            <a:extLst>
              <a:ext uri="{FF2B5EF4-FFF2-40B4-BE49-F238E27FC236}">
                <a16:creationId xmlns:a16="http://schemas.microsoft.com/office/drawing/2014/main" id="{08721EE1-8002-F744-E50B-DE983F7C209A}"/>
              </a:ext>
            </a:extLst>
          </p:cNvPr>
          <p:cNvCxnSpPr>
            <a:cxnSpLocks/>
          </p:cNvCxnSpPr>
          <p:nvPr/>
        </p:nvCxnSpPr>
        <p:spPr>
          <a:xfrm>
            <a:off x="217738" y="988802"/>
            <a:ext cx="6055740" cy="8269"/>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2670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群組 22">
            <a:extLst>
              <a:ext uri="{FF2B5EF4-FFF2-40B4-BE49-F238E27FC236}">
                <a16:creationId xmlns:a16="http://schemas.microsoft.com/office/drawing/2014/main" id="{A3074FDA-9B9B-4EFE-723C-DBDC9D99C7B8}"/>
              </a:ext>
            </a:extLst>
          </p:cNvPr>
          <p:cNvGrpSpPr/>
          <p:nvPr/>
        </p:nvGrpSpPr>
        <p:grpSpPr>
          <a:xfrm>
            <a:off x="1191986" y="888277"/>
            <a:ext cx="9630571" cy="5753414"/>
            <a:chOff x="3862058" y="17331697"/>
            <a:chExt cx="8757900" cy="4692300"/>
          </a:xfrm>
          <a:solidFill>
            <a:srgbClr val="ECDDC6"/>
          </a:solidFill>
        </p:grpSpPr>
        <p:sp>
          <p:nvSpPr>
            <p:cNvPr id="24" name="Google Shape;10;p2">
              <a:extLst>
                <a:ext uri="{FF2B5EF4-FFF2-40B4-BE49-F238E27FC236}">
                  <a16:creationId xmlns:a16="http://schemas.microsoft.com/office/drawing/2014/main" id="{A334F77D-C1BE-0031-9A33-6D8FA481432E}"/>
                </a:ext>
              </a:extLst>
            </p:cNvPr>
            <p:cNvSpPr/>
            <p:nvPr/>
          </p:nvSpPr>
          <p:spPr>
            <a:xfrm>
              <a:off x="3862058" y="17331697"/>
              <a:ext cx="8757900" cy="4692300"/>
            </a:xfrm>
            <a:prstGeom prst="rect">
              <a:avLst/>
            </a:prstGeom>
            <a:grpFill/>
            <a:ln w="57150">
              <a:solidFill>
                <a:schemeClr val="accent3">
                  <a:lumMod val="50000"/>
                </a:schemeClr>
              </a:solidFill>
            </a:ln>
          </p:spPr>
          <p:txBody>
            <a:bodyPr spcFirstLastPara="1" wrap="square" lIns="76798" tIns="76798" rIns="76798" bIns="76798" anchor="ctr" anchorCtr="0">
              <a:noAutofit/>
            </a:bodyPr>
            <a:lstStyle/>
            <a:p>
              <a:pPr algn="ctr"/>
              <a:endParaRPr sz="1512">
                <a:latin typeface="Lato"/>
                <a:ea typeface="Lato"/>
                <a:cs typeface="Lato"/>
                <a:sym typeface="Lato"/>
              </a:endParaRPr>
            </a:p>
          </p:txBody>
        </p:sp>
        <p:grpSp>
          <p:nvGrpSpPr>
            <p:cNvPr id="25" name="Google Shape;11;p2">
              <a:extLst>
                <a:ext uri="{FF2B5EF4-FFF2-40B4-BE49-F238E27FC236}">
                  <a16:creationId xmlns:a16="http://schemas.microsoft.com/office/drawing/2014/main" id="{70F53C1B-A493-4A2F-B37C-4747964FD868}"/>
                </a:ext>
              </a:extLst>
            </p:cNvPr>
            <p:cNvGrpSpPr/>
            <p:nvPr/>
          </p:nvGrpSpPr>
          <p:grpSpPr>
            <a:xfrm>
              <a:off x="4217289" y="17810981"/>
              <a:ext cx="187800" cy="3956550"/>
              <a:chOff x="386025" y="588225"/>
              <a:chExt cx="187800" cy="3956550"/>
            </a:xfrm>
            <a:grpFill/>
          </p:grpSpPr>
          <p:sp>
            <p:nvSpPr>
              <p:cNvPr id="27" name="Google Shape;12;p2">
                <a:extLst>
                  <a:ext uri="{FF2B5EF4-FFF2-40B4-BE49-F238E27FC236}">
                    <a16:creationId xmlns:a16="http://schemas.microsoft.com/office/drawing/2014/main" id="{3C9E3082-680B-3049-31AE-1F194A09244F}"/>
                  </a:ext>
                </a:extLst>
              </p:cNvPr>
              <p:cNvSpPr/>
              <p:nvPr/>
            </p:nvSpPr>
            <p:spPr>
              <a:xfrm>
                <a:off x="386025" y="588225"/>
                <a:ext cx="187800" cy="187800"/>
              </a:xfrm>
              <a:prstGeom prst="flowChartConnector">
                <a:avLst/>
              </a:prstGeom>
              <a:grpFill/>
              <a:ln w="57150" cap="flat" cmpd="sng">
                <a:solidFill>
                  <a:schemeClr val="accent3">
                    <a:lumMod val="50000"/>
                  </a:schemeClr>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76798" tIns="76798" rIns="76798" bIns="76798" anchor="ctr" anchorCtr="0">
                <a:noAutofit/>
              </a:bodyPr>
              <a:lstStyle/>
              <a:p>
                <a:pPr algn="ctr"/>
                <a:endParaRPr sz="1512">
                  <a:latin typeface="Lato"/>
                  <a:ea typeface="Lato"/>
                  <a:cs typeface="Lato"/>
                  <a:sym typeface="Lato"/>
                </a:endParaRPr>
              </a:p>
            </p:txBody>
          </p:sp>
          <p:sp>
            <p:nvSpPr>
              <p:cNvPr id="28" name="Google Shape;13;p2">
                <a:extLst>
                  <a:ext uri="{FF2B5EF4-FFF2-40B4-BE49-F238E27FC236}">
                    <a16:creationId xmlns:a16="http://schemas.microsoft.com/office/drawing/2014/main" id="{E657F0DF-26E2-5D99-7309-E3A5BBBBC67B}"/>
                  </a:ext>
                </a:extLst>
              </p:cNvPr>
              <p:cNvSpPr/>
              <p:nvPr/>
            </p:nvSpPr>
            <p:spPr>
              <a:xfrm>
                <a:off x="386025" y="1216350"/>
                <a:ext cx="187800" cy="187800"/>
              </a:xfrm>
              <a:prstGeom prst="flowChartConnector">
                <a:avLst/>
              </a:prstGeom>
              <a:grpFill/>
              <a:ln w="57150" cap="flat" cmpd="sng">
                <a:solidFill>
                  <a:schemeClr val="accent3">
                    <a:lumMod val="50000"/>
                  </a:schemeClr>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76798" tIns="76798" rIns="76798" bIns="76798" anchor="ctr" anchorCtr="0">
                <a:noAutofit/>
              </a:bodyPr>
              <a:lstStyle/>
              <a:p>
                <a:pPr algn="ctr"/>
                <a:endParaRPr sz="1512">
                  <a:latin typeface="Lato"/>
                  <a:ea typeface="Lato"/>
                  <a:cs typeface="Lato"/>
                  <a:sym typeface="Lato"/>
                </a:endParaRPr>
              </a:p>
            </p:txBody>
          </p:sp>
          <p:sp>
            <p:nvSpPr>
              <p:cNvPr id="29" name="Google Shape;14;p2">
                <a:extLst>
                  <a:ext uri="{FF2B5EF4-FFF2-40B4-BE49-F238E27FC236}">
                    <a16:creationId xmlns:a16="http://schemas.microsoft.com/office/drawing/2014/main" id="{AF4C05F3-981B-567D-28AE-F9EECB1B3BD8}"/>
                  </a:ext>
                </a:extLst>
              </p:cNvPr>
              <p:cNvSpPr/>
              <p:nvPr/>
            </p:nvSpPr>
            <p:spPr>
              <a:xfrm>
                <a:off x="386025" y="3728850"/>
                <a:ext cx="187800" cy="187800"/>
              </a:xfrm>
              <a:prstGeom prst="flowChartConnector">
                <a:avLst/>
              </a:prstGeom>
              <a:grpFill/>
              <a:ln w="57150" cap="flat" cmpd="sng">
                <a:solidFill>
                  <a:schemeClr val="accent3">
                    <a:lumMod val="50000"/>
                  </a:schemeClr>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76798" tIns="76798" rIns="76798" bIns="76798" anchor="ctr" anchorCtr="0">
                <a:noAutofit/>
              </a:bodyPr>
              <a:lstStyle/>
              <a:p>
                <a:pPr algn="ctr"/>
                <a:endParaRPr sz="1512">
                  <a:latin typeface="Lato"/>
                  <a:ea typeface="Lato"/>
                  <a:cs typeface="Lato"/>
                  <a:sym typeface="Lato"/>
                </a:endParaRPr>
              </a:p>
            </p:txBody>
          </p:sp>
          <p:sp>
            <p:nvSpPr>
              <p:cNvPr id="30" name="Google Shape;15;p2">
                <a:extLst>
                  <a:ext uri="{FF2B5EF4-FFF2-40B4-BE49-F238E27FC236}">
                    <a16:creationId xmlns:a16="http://schemas.microsoft.com/office/drawing/2014/main" id="{BF6198EA-B321-09C4-0688-C07BB9C35879}"/>
                  </a:ext>
                </a:extLst>
              </p:cNvPr>
              <p:cNvSpPr/>
              <p:nvPr/>
            </p:nvSpPr>
            <p:spPr>
              <a:xfrm>
                <a:off x="386025" y="4356975"/>
                <a:ext cx="187800" cy="187800"/>
              </a:xfrm>
              <a:prstGeom prst="flowChartConnector">
                <a:avLst/>
              </a:prstGeom>
              <a:grpFill/>
              <a:ln w="57150" cap="flat" cmpd="sng">
                <a:solidFill>
                  <a:schemeClr val="accent3">
                    <a:lumMod val="50000"/>
                  </a:schemeClr>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76798" tIns="76798" rIns="76798" bIns="76798" anchor="ctr" anchorCtr="0">
                <a:noAutofit/>
              </a:bodyPr>
              <a:lstStyle/>
              <a:p>
                <a:pPr algn="ctr"/>
                <a:endParaRPr sz="1512">
                  <a:latin typeface="Lato"/>
                  <a:ea typeface="Lato"/>
                  <a:cs typeface="Lato"/>
                  <a:sym typeface="Lato"/>
                </a:endParaRPr>
              </a:p>
            </p:txBody>
          </p:sp>
          <p:sp>
            <p:nvSpPr>
              <p:cNvPr id="31" name="Google Shape;16;p2">
                <a:extLst>
                  <a:ext uri="{FF2B5EF4-FFF2-40B4-BE49-F238E27FC236}">
                    <a16:creationId xmlns:a16="http://schemas.microsoft.com/office/drawing/2014/main" id="{D999EFED-45E5-8735-1050-8ADEC8E654EB}"/>
                  </a:ext>
                </a:extLst>
              </p:cNvPr>
              <p:cNvSpPr/>
              <p:nvPr/>
            </p:nvSpPr>
            <p:spPr>
              <a:xfrm>
                <a:off x="386025" y="2472600"/>
                <a:ext cx="187800" cy="187800"/>
              </a:xfrm>
              <a:prstGeom prst="flowChartConnector">
                <a:avLst/>
              </a:prstGeom>
              <a:grpFill/>
              <a:ln w="57150" cap="flat" cmpd="sng">
                <a:solidFill>
                  <a:schemeClr val="accent3">
                    <a:lumMod val="50000"/>
                  </a:schemeClr>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76798" tIns="76798" rIns="76798" bIns="76798" anchor="ctr" anchorCtr="0">
                <a:noAutofit/>
              </a:bodyPr>
              <a:lstStyle/>
              <a:p>
                <a:pPr algn="ctr"/>
                <a:endParaRPr sz="1512">
                  <a:latin typeface="Lato"/>
                  <a:ea typeface="Lato"/>
                  <a:cs typeface="Lato"/>
                  <a:sym typeface="Lato"/>
                </a:endParaRPr>
              </a:p>
            </p:txBody>
          </p:sp>
          <p:sp>
            <p:nvSpPr>
              <p:cNvPr id="32" name="Google Shape;17;p2">
                <a:extLst>
                  <a:ext uri="{FF2B5EF4-FFF2-40B4-BE49-F238E27FC236}">
                    <a16:creationId xmlns:a16="http://schemas.microsoft.com/office/drawing/2014/main" id="{0F6F4B9C-53D8-ABA0-FA54-8DBFADAB9615}"/>
                  </a:ext>
                </a:extLst>
              </p:cNvPr>
              <p:cNvSpPr/>
              <p:nvPr/>
            </p:nvSpPr>
            <p:spPr>
              <a:xfrm>
                <a:off x="386025" y="3100725"/>
                <a:ext cx="187800" cy="187800"/>
              </a:xfrm>
              <a:prstGeom prst="flowChartConnector">
                <a:avLst/>
              </a:prstGeom>
              <a:grpFill/>
              <a:ln w="57150" cap="flat" cmpd="sng">
                <a:solidFill>
                  <a:schemeClr val="accent3">
                    <a:lumMod val="50000"/>
                  </a:schemeClr>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76798" tIns="76798" rIns="76798" bIns="76798" anchor="ctr" anchorCtr="0">
                <a:noAutofit/>
              </a:bodyPr>
              <a:lstStyle/>
              <a:p>
                <a:pPr algn="ctr"/>
                <a:endParaRPr sz="1512">
                  <a:latin typeface="Lato"/>
                  <a:ea typeface="Lato"/>
                  <a:cs typeface="Lato"/>
                  <a:sym typeface="Lato"/>
                </a:endParaRPr>
              </a:p>
            </p:txBody>
          </p:sp>
          <p:sp>
            <p:nvSpPr>
              <p:cNvPr id="33" name="Google Shape;18;p2">
                <a:extLst>
                  <a:ext uri="{FF2B5EF4-FFF2-40B4-BE49-F238E27FC236}">
                    <a16:creationId xmlns:a16="http://schemas.microsoft.com/office/drawing/2014/main" id="{BF637F38-F4F0-D90B-113E-3F3CC9588E2C}"/>
                  </a:ext>
                </a:extLst>
              </p:cNvPr>
              <p:cNvSpPr/>
              <p:nvPr/>
            </p:nvSpPr>
            <p:spPr>
              <a:xfrm>
                <a:off x="386025" y="1844475"/>
                <a:ext cx="187800" cy="187800"/>
              </a:xfrm>
              <a:prstGeom prst="flowChartConnector">
                <a:avLst/>
              </a:prstGeom>
              <a:grpFill/>
              <a:ln w="57150" cap="flat" cmpd="sng">
                <a:solidFill>
                  <a:schemeClr val="accent3">
                    <a:lumMod val="50000"/>
                  </a:schemeClr>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76798" tIns="76798" rIns="76798" bIns="76798" anchor="ctr" anchorCtr="0">
                <a:noAutofit/>
              </a:bodyPr>
              <a:lstStyle/>
              <a:p>
                <a:pPr algn="ctr"/>
                <a:endParaRPr sz="1512">
                  <a:latin typeface="Lato"/>
                  <a:ea typeface="Lato"/>
                  <a:cs typeface="Lato"/>
                  <a:sym typeface="Lato"/>
                </a:endParaRPr>
              </a:p>
            </p:txBody>
          </p:sp>
        </p:grpSp>
        <p:cxnSp>
          <p:nvCxnSpPr>
            <p:cNvPr id="26" name="Google Shape;23;p2">
              <a:extLst>
                <a:ext uri="{FF2B5EF4-FFF2-40B4-BE49-F238E27FC236}">
                  <a16:creationId xmlns:a16="http://schemas.microsoft.com/office/drawing/2014/main" id="{E96C36ED-8711-A0A8-B345-B5B19BB49DDB}"/>
                </a:ext>
              </a:extLst>
            </p:cNvPr>
            <p:cNvCxnSpPr/>
            <p:nvPr/>
          </p:nvCxnSpPr>
          <p:spPr>
            <a:xfrm>
              <a:off x="4643579" y="17331697"/>
              <a:ext cx="0" cy="4684800"/>
            </a:xfrm>
            <a:prstGeom prst="straightConnector1">
              <a:avLst/>
            </a:prstGeom>
            <a:grpFill/>
            <a:ln w="57150" cap="flat" cmpd="sng">
              <a:solidFill>
                <a:schemeClr val="accent3">
                  <a:lumMod val="50000"/>
                </a:schemeClr>
              </a:solidFill>
              <a:prstDash val="solid"/>
              <a:round/>
              <a:headEnd type="none" w="med" len="med"/>
              <a:tailEnd type="none" w="med" len="med"/>
            </a:ln>
          </p:spPr>
        </p:cxnSp>
      </p:grpSp>
      <p:pic>
        <p:nvPicPr>
          <p:cNvPr id="4" name="Google Shape;408;p37">
            <a:extLst>
              <a:ext uri="{FF2B5EF4-FFF2-40B4-BE49-F238E27FC236}">
                <a16:creationId xmlns:a16="http://schemas.microsoft.com/office/drawing/2014/main" id="{43E70821-0A1B-D424-C7EC-0532FB4DAAD8}"/>
              </a:ext>
            </a:extLst>
          </p:cNvPr>
          <p:cNvPicPr preferRelativeResize="0"/>
          <p:nvPr/>
        </p:nvPicPr>
        <p:blipFill>
          <a:blip r:embed="rId3">
            <a:alphaModFix/>
          </a:blip>
          <a:stretch>
            <a:fillRect/>
          </a:stretch>
        </p:blipFill>
        <p:spPr>
          <a:xfrm>
            <a:off x="66947" y="5581723"/>
            <a:ext cx="1201531" cy="1245656"/>
          </a:xfrm>
          <a:prstGeom prst="rect">
            <a:avLst/>
          </a:prstGeom>
          <a:noFill/>
          <a:ln>
            <a:noFill/>
          </a:ln>
        </p:spPr>
      </p:pic>
      <p:pic>
        <p:nvPicPr>
          <p:cNvPr id="5" name="Google Shape;410;p37">
            <a:extLst>
              <a:ext uri="{FF2B5EF4-FFF2-40B4-BE49-F238E27FC236}">
                <a16:creationId xmlns:a16="http://schemas.microsoft.com/office/drawing/2014/main" id="{8AE8D3A7-677C-A895-2F45-6B18B83CC8D3}"/>
              </a:ext>
            </a:extLst>
          </p:cNvPr>
          <p:cNvPicPr preferRelativeResize="0"/>
          <p:nvPr/>
        </p:nvPicPr>
        <p:blipFill>
          <a:blip r:embed="rId4">
            <a:alphaModFix/>
          </a:blip>
          <a:stretch>
            <a:fillRect/>
          </a:stretch>
        </p:blipFill>
        <p:spPr>
          <a:xfrm rot="-1260196">
            <a:off x="285693" y="5638588"/>
            <a:ext cx="1079812" cy="572756"/>
          </a:xfrm>
          <a:prstGeom prst="rect">
            <a:avLst/>
          </a:prstGeom>
          <a:noFill/>
          <a:ln>
            <a:noFill/>
          </a:ln>
        </p:spPr>
      </p:pic>
      <p:pic>
        <p:nvPicPr>
          <p:cNvPr id="22" name="圖片 21">
            <a:extLst>
              <a:ext uri="{FF2B5EF4-FFF2-40B4-BE49-F238E27FC236}">
                <a16:creationId xmlns:a16="http://schemas.microsoft.com/office/drawing/2014/main" id="{CB02DCE9-BA07-88CF-B055-2CE3C2F315A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70397" y="1229248"/>
            <a:ext cx="7472326" cy="4399504"/>
          </a:xfrm>
          <a:prstGeom prst="rect">
            <a:avLst/>
          </a:prstGeom>
          <a:effectLst>
            <a:outerShdw blurRad="63500" sx="102000" sy="102000" algn="ctr" rotWithShape="0">
              <a:prstClr val="black">
                <a:alpha val="40000"/>
              </a:prstClr>
            </a:outerShdw>
          </a:effectLst>
        </p:spPr>
      </p:pic>
      <p:sp>
        <p:nvSpPr>
          <p:cNvPr id="36" name="Google Shape;1878;p62">
            <a:extLst>
              <a:ext uri="{FF2B5EF4-FFF2-40B4-BE49-F238E27FC236}">
                <a16:creationId xmlns:a16="http://schemas.microsoft.com/office/drawing/2014/main" id="{1876152A-447E-CEB6-5A43-D894CFF6B20E}"/>
              </a:ext>
            </a:extLst>
          </p:cNvPr>
          <p:cNvSpPr/>
          <p:nvPr/>
        </p:nvSpPr>
        <p:spPr>
          <a:xfrm rot="4564736">
            <a:off x="9565637" y="689932"/>
            <a:ext cx="1451313" cy="1249641"/>
          </a:xfrm>
          <a:custGeom>
            <a:avLst/>
            <a:gdLst/>
            <a:ahLst/>
            <a:cxnLst/>
            <a:rect l="l" t="t" r="r" b="b"/>
            <a:pathLst>
              <a:path w="17398" h="18195" extrusionOk="0">
                <a:moveTo>
                  <a:pt x="12217" y="0"/>
                </a:moveTo>
                <a:lnTo>
                  <a:pt x="1" y="13239"/>
                </a:lnTo>
                <a:lnTo>
                  <a:pt x="35" y="13360"/>
                </a:lnTo>
                <a:lnTo>
                  <a:pt x="122" y="13551"/>
                </a:lnTo>
                <a:lnTo>
                  <a:pt x="312" y="13620"/>
                </a:lnTo>
                <a:lnTo>
                  <a:pt x="503" y="13672"/>
                </a:lnTo>
                <a:lnTo>
                  <a:pt x="572" y="13863"/>
                </a:lnTo>
                <a:lnTo>
                  <a:pt x="642" y="14053"/>
                </a:lnTo>
                <a:lnTo>
                  <a:pt x="832" y="14123"/>
                </a:lnTo>
                <a:lnTo>
                  <a:pt x="1023" y="14175"/>
                </a:lnTo>
                <a:lnTo>
                  <a:pt x="1092" y="14365"/>
                </a:lnTo>
                <a:lnTo>
                  <a:pt x="1162" y="14556"/>
                </a:lnTo>
                <a:lnTo>
                  <a:pt x="1179" y="14573"/>
                </a:lnTo>
                <a:lnTo>
                  <a:pt x="1352" y="14625"/>
                </a:lnTo>
                <a:lnTo>
                  <a:pt x="1543" y="14694"/>
                </a:lnTo>
                <a:lnTo>
                  <a:pt x="1612" y="14868"/>
                </a:lnTo>
                <a:lnTo>
                  <a:pt x="1681" y="15058"/>
                </a:lnTo>
                <a:lnTo>
                  <a:pt x="1699" y="15058"/>
                </a:lnTo>
                <a:lnTo>
                  <a:pt x="1699" y="15076"/>
                </a:lnTo>
                <a:lnTo>
                  <a:pt x="1889" y="15128"/>
                </a:lnTo>
                <a:lnTo>
                  <a:pt x="2063" y="15197"/>
                </a:lnTo>
                <a:lnTo>
                  <a:pt x="2149" y="15388"/>
                </a:lnTo>
                <a:lnTo>
                  <a:pt x="2219" y="15561"/>
                </a:lnTo>
                <a:lnTo>
                  <a:pt x="2219" y="15578"/>
                </a:lnTo>
                <a:lnTo>
                  <a:pt x="2409" y="15630"/>
                </a:lnTo>
                <a:lnTo>
                  <a:pt x="2600" y="15700"/>
                </a:lnTo>
                <a:lnTo>
                  <a:pt x="2669" y="15890"/>
                </a:lnTo>
                <a:lnTo>
                  <a:pt x="2738" y="16081"/>
                </a:lnTo>
                <a:lnTo>
                  <a:pt x="2756" y="16081"/>
                </a:lnTo>
                <a:lnTo>
                  <a:pt x="2929" y="16150"/>
                </a:lnTo>
                <a:lnTo>
                  <a:pt x="3120" y="16202"/>
                </a:lnTo>
                <a:lnTo>
                  <a:pt x="3189" y="16393"/>
                </a:lnTo>
                <a:lnTo>
                  <a:pt x="3258" y="16583"/>
                </a:lnTo>
                <a:lnTo>
                  <a:pt x="3276" y="16583"/>
                </a:lnTo>
                <a:lnTo>
                  <a:pt x="3449" y="16653"/>
                </a:lnTo>
                <a:lnTo>
                  <a:pt x="3639" y="16705"/>
                </a:lnTo>
                <a:lnTo>
                  <a:pt x="3709" y="16895"/>
                </a:lnTo>
                <a:lnTo>
                  <a:pt x="3778" y="17086"/>
                </a:lnTo>
                <a:lnTo>
                  <a:pt x="3795" y="17086"/>
                </a:lnTo>
                <a:lnTo>
                  <a:pt x="3986" y="17155"/>
                </a:lnTo>
                <a:lnTo>
                  <a:pt x="4159" y="17207"/>
                </a:lnTo>
                <a:lnTo>
                  <a:pt x="4246" y="17398"/>
                </a:lnTo>
                <a:lnTo>
                  <a:pt x="4315" y="17588"/>
                </a:lnTo>
                <a:lnTo>
                  <a:pt x="4315" y="17606"/>
                </a:lnTo>
                <a:lnTo>
                  <a:pt x="4506" y="17658"/>
                </a:lnTo>
                <a:lnTo>
                  <a:pt x="4696" y="17727"/>
                </a:lnTo>
                <a:lnTo>
                  <a:pt x="4766" y="17900"/>
                </a:lnTo>
                <a:lnTo>
                  <a:pt x="4835" y="18091"/>
                </a:lnTo>
                <a:lnTo>
                  <a:pt x="4852" y="18108"/>
                </a:lnTo>
                <a:lnTo>
                  <a:pt x="5026" y="18160"/>
                </a:lnTo>
                <a:lnTo>
                  <a:pt x="5130" y="18195"/>
                </a:lnTo>
                <a:lnTo>
                  <a:pt x="5199" y="18125"/>
                </a:lnTo>
                <a:lnTo>
                  <a:pt x="17398" y="4956"/>
                </a:lnTo>
                <a:lnTo>
                  <a:pt x="17381" y="4869"/>
                </a:lnTo>
                <a:lnTo>
                  <a:pt x="17311" y="4696"/>
                </a:lnTo>
                <a:lnTo>
                  <a:pt x="17294" y="4679"/>
                </a:lnTo>
                <a:lnTo>
                  <a:pt x="17103" y="4609"/>
                </a:lnTo>
                <a:lnTo>
                  <a:pt x="16930" y="4557"/>
                </a:lnTo>
                <a:lnTo>
                  <a:pt x="16861" y="4367"/>
                </a:lnTo>
                <a:lnTo>
                  <a:pt x="16774" y="4176"/>
                </a:lnTo>
                <a:lnTo>
                  <a:pt x="16584" y="4107"/>
                </a:lnTo>
                <a:lnTo>
                  <a:pt x="16393" y="4055"/>
                </a:lnTo>
                <a:lnTo>
                  <a:pt x="16324" y="3864"/>
                </a:lnTo>
                <a:lnTo>
                  <a:pt x="16254" y="3674"/>
                </a:lnTo>
                <a:lnTo>
                  <a:pt x="16237" y="3674"/>
                </a:lnTo>
                <a:lnTo>
                  <a:pt x="16064" y="3604"/>
                </a:lnTo>
                <a:lnTo>
                  <a:pt x="15873" y="3552"/>
                </a:lnTo>
                <a:lnTo>
                  <a:pt x="15804" y="3362"/>
                </a:lnTo>
                <a:lnTo>
                  <a:pt x="15735" y="3171"/>
                </a:lnTo>
                <a:lnTo>
                  <a:pt x="15717" y="3154"/>
                </a:lnTo>
                <a:lnTo>
                  <a:pt x="15544" y="3102"/>
                </a:lnTo>
                <a:lnTo>
                  <a:pt x="15353" y="3033"/>
                </a:lnTo>
                <a:lnTo>
                  <a:pt x="15284" y="2859"/>
                </a:lnTo>
                <a:lnTo>
                  <a:pt x="15215" y="2669"/>
                </a:lnTo>
                <a:lnTo>
                  <a:pt x="15197" y="2651"/>
                </a:lnTo>
                <a:lnTo>
                  <a:pt x="15007" y="2599"/>
                </a:lnTo>
                <a:lnTo>
                  <a:pt x="14833" y="2530"/>
                </a:lnTo>
                <a:lnTo>
                  <a:pt x="14747" y="2339"/>
                </a:lnTo>
                <a:lnTo>
                  <a:pt x="14677" y="2166"/>
                </a:lnTo>
                <a:lnTo>
                  <a:pt x="14677" y="2149"/>
                </a:lnTo>
                <a:lnTo>
                  <a:pt x="14487" y="2097"/>
                </a:lnTo>
                <a:lnTo>
                  <a:pt x="14296" y="2028"/>
                </a:lnTo>
                <a:lnTo>
                  <a:pt x="14227" y="1837"/>
                </a:lnTo>
                <a:lnTo>
                  <a:pt x="14158" y="1646"/>
                </a:lnTo>
                <a:lnTo>
                  <a:pt x="14140" y="1646"/>
                </a:lnTo>
                <a:lnTo>
                  <a:pt x="13967" y="1577"/>
                </a:lnTo>
                <a:lnTo>
                  <a:pt x="13776" y="1525"/>
                </a:lnTo>
                <a:lnTo>
                  <a:pt x="13707" y="1334"/>
                </a:lnTo>
                <a:lnTo>
                  <a:pt x="13638" y="1144"/>
                </a:lnTo>
                <a:lnTo>
                  <a:pt x="13620" y="1144"/>
                </a:lnTo>
                <a:lnTo>
                  <a:pt x="13447" y="1075"/>
                </a:lnTo>
                <a:lnTo>
                  <a:pt x="13257" y="1023"/>
                </a:lnTo>
                <a:lnTo>
                  <a:pt x="13187" y="832"/>
                </a:lnTo>
                <a:lnTo>
                  <a:pt x="13101" y="641"/>
                </a:lnTo>
                <a:lnTo>
                  <a:pt x="12910" y="572"/>
                </a:lnTo>
                <a:lnTo>
                  <a:pt x="12737" y="503"/>
                </a:lnTo>
                <a:lnTo>
                  <a:pt x="12650" y="329"/>
                </a:lnTo>
                <a:lnTo>
                  <a:pt x="12581" y="139"/>
                </a:lnTo>
                <a:lnTo>
                  <a:pt x="12581" y="121"/>
                </a:lnTo>
                <a:lnTo>
                  <a:pt x="12390" y="69"/>
                </a:lnTo>
                <a:lnTo>
                  <a:pt x="12217" y="0"/>
                </a:lnTo>
                <a:close/>
              </a:path>
            </a:pathLst>
          </a:custGeom>
          <a:solidFill>
            <a:srgbClr val="002060">
              <a:alpha val="62010"/>
            </a:srgbClr>
          </a:solidFill>
          <a:ln>
            <a:noFill/>
          </a:ln>
          <a:effectLst>
            <a:outerShdw blurRad="57150" dist="19050" dir="5400000" algn="bl" rotWithShape="0">
              <a:srgbClr val="783F04">
                <a:alpha val="50000"/>
              </a:srgbClr>
            </a:outerShdw>
          </a:effectLst>
        </p:spPr>
        <p:txBody>
          <a:bodyPr spcFirstLastPara="1" wrap="square" lIns="91425" tIns="91425" rIns="91425" bIns="91425" anchor="ctr" anchorCtr="0">
            <a:noAutofit/>
          </a:bodyPr>
          <a:lstStyle/>
          <a:p>
            <a:endParaRPr lang="zh-TW" altLang="en-US"/>
          </a:p>
        </p:txBody>
      </p:sp>
      <p:sp>
        <p:nvSpPr>
          <p:cNvPr id="37" name="Google Shape;1878;p62">
            <a:extLst>
              <a:ext uri="{FF2B5EF4-FFF2-40B4-BE49-F238E27FC236}">
                <a16:creationId xmlns:a16="http://schemas.microsoft.com/office/drawing/2014/main" id="{EF12C769-F0EB-41E9-8957-46710D3F87C7}"/>
              </a:ext>
            </a:extLst>
          </p:cNvPr>
          <p:cNvSpPr/>
          <p:nvPr/>
        </p:nvSpPr>
        <p:spPr>
          <a:xfrm rot="5400000">
            <a:off x="1167642" y="5160567"/>
            <a:ext cx="1451313" cy="1249641"/>
          </a:xfrm>
          <a:custGeom>
            <a:avLst/>
            <a:gdLst/>
            <a:ahLst/>
            <a:cxnLst/>
            <a:rect l="l" t="t" r="r" b="b"/>
            <a:pathLst>
              <a:path w="17398" h="18195" extrusionOk="0">
                <a:moveTo>
                  <a:pt x="12217" y="0"/>
                </a:moveTo>
                <a:lnTo>
                  <a:pt x="1" y="13239"/>
                </a:lnTo>
                <a:lnTo>
                  <a:pt x="35" y="13360"/>
                </a:lnTo>
                <a:lnTo>
                  <a:pt x="122" y="13551"/>
                </a:lnTo>
                <a:lnTo>
                  <a:pt x="312" y="13620"/>
                </a:lnTo>
                <a:lnTo>
                  <a:pt x="503" y="13672"/>
                </a:lnTo>
                <a:lnTo>
                  <a:pt x="572" y="13863"/>
                </a:lnTo>
                <a:lnTo>
                  <a:pt x="642" y="14053"/>
                </a:lnTo>
                <a:lnTo>
                  <a:pt x="832" y="14123"/>
                </a:lnTo>
                <a:lnTo>
                  <a:pt x="1023" y="14175"/>
                </a:lnTo>
                <a:lnTo>
                  <a:pt x="1092" y="14365"/>
                </a:lnTo>
                <a:lnTo>
                  <a:pt x="1162" y="14556"/>
                </a:lnTo>
                <a:lnTo>
                  <a:pt x="1179" y="14573"/>
                </a:lnTo>
                <a:lnTo>
                  <a:pt x="1352" y="14625"/>
                </a:lnTo>
                <a:lnTo>
                  <a:pt x="1543" y="14694"/>
                </a:lnTo>
                <a:lnTo>
                  <a:pt x="1612" y="14868"/>
                </a:lnTo>
                <a:lnTo>
                  <a:pt x="1681" y="15058"/>
                </a:lnTo>
                <a:lnTo>
                  <a:pt x="1699" y="15058"/>
                </a:lnTo>
                <a:lnTo>
                  <a:pt x="1699" y="15076"/>
                </a:lnTo>
                <a:lnTo>
                  <a:pt x="1889" y="15128"/>
                </a:lnTo>
                <a:lnTo>
                  <a:pt x="2063" y="15197"/>
                </a:lnTo>
                <a:lnTo>
                  <a:pt x="2149" y="15388"/>
                </a:lnTo>
                <a:lnTo>
                  <a:pt x="2219" y="15561"/>
                </a:lnTo>
                <a:lnTo>
                  <a:pt x="2219" y="15578"/>
                </a:lnTo>
                <a:lnTo>
                  <a:pt x="2409" y="15630"/>
                </a:lnTo>
                <a:lnTo>
                  <a:pt x="2600" y="15700"/>
                </a:lnTo>
                <a:lnTo>
                  <a:pt x="2669" y="15890"/>
                </a:lnTo>
                <a:lnTo>
                  <a:pt x="2738" y="16081"/>
                </a:lnTo>
                <a:lnTo>
                  <a:pt x="2756" y="16081"/>
                </a:lnTo>
                <a:lnTo>
                  <a:pt x="2929" y="16150"/>
                </a:lnTo>
                <a:lnTo>
                  <a:pt x="3120" y="16202"/>
                </a:lnTo>
                <a:lnTo>
                  <a:pt x="3189" y="16393"/>
                </a:lnTo>
                <a:lnTo>
                  <a:pt x="3258" y="16583"/>
                </a:lnTo>
                <a:lnTo>
                  <a:pt x="3276" y="16583"/>
                </a:lnTo>
                <a:lnTo>
                  <a:pt x="3449" y="16653"/>
                </a:lnTo>
                <a:lnTo>
                  <a:pt x="3639" y="16705"/>
                </a:lnTo>
                <a:lnTo>
                  <a:pt x="3709" y="16895"/>
                </a:lnTo>
                <a:lnTo>
                  <a:pt x="3778" y="17086"/>
                </a:lnTo>
                <a:lnTo>
                  <a:pt x="3795" y="17086"/>
                </a:lnTo>
                <a:lnTo>
                  <a:pt x="3986" y="17155"/>
                </a:lnTo>
                <a:lnTo>
                  <a:pt x="4159" y="17207"/>
                </a:lnTo>
                <a:lnTo>
                  <a:pt x="4246" y="17398"/>
                </a:lnTo>
                <a:lnTo>
                  <a:pt x="4315" y="17588"/>
                </a:lnTo>
                <a:lnTo>
                  <a:pt x="4315" y="17606"/>
                </a:lnTo>
                <a:lnTo>
                  <a:pt x="4506" y="17658"/>
                </a:lnTo>
                <a:lnTo>
                  <a:pt x="4696" y="17727"/>
                </a:lnTo>
                <a:lnTo>
                  <a:pt x="4766" y="17900"/>
                </a:lnTo>
                <a:lnTo>
                  <a:pt x="4835" y="18091"/>
                </a:lnTo>
                <a:lnTo>
                  <a:pt x="4852" y="18108"/>
                </a:lnTo>
                <a:lnTo>
                  <a:pt x="5026" y="18160"/>
                </a:lnTo>
                <a:lnTo>
                  <a:pt x="5130" y="18195"/>
                </a:lnTo>
                <a:lnTo>
                  <a:pt x="5199" y="18125"/>
                </a:lnTo>
                <a:lnTo>
                  <a:pt x="17398" y="4956"/>
                </a:lnTo>
                <a:lnTo>
                  <a:pt x="17381" y="4869"/>
                </a:lnTo>
                <a:lnTo>
                  <a:pt x="17311" y="4696"/>
                </a:lnTo>
                <a:lnTo>
                  <a:pt x="17294" y="4679"/>
                </a:lnTo>
                <a:lnTo>
                  <a:pt x="17103" y="4609"/>
                </a:lnTo>
                <a:lnTo>
                  <a:pt x="16930" y="4557"/>
                </a:lnTo>
                <a:lnTo>
                  <a:pt x="16861" y="4367"/>
                </a:lnTo>
                <a:lnTo>
                  <a:pt x="16774" y="4176"/>
                </a:lnTo>
                <a:lnTo>
                  <a:pt x="16584" y="4107"/>
                </a:lnTo>
                <a:lnTo>
                  <a:pt x="16393" y="4055"/>
                </a:lnTo>
                <a:lnTo>
                  <a:pt x="16324" y="3864"/>
                </a:lnTo>
                <a:lnTo>
                  <a:pt x="16254" y="3674"/>
                </a:lnTo>
                <a:lnTo>
                  <a:pt x="16237" y="3674"/>
                </a:lnTo>
                <a:lnTo>
                  <a:pt x="16064" y="3604"/>
                </a:lnTo>
                <a:lnTo>
                  <a:pt x="15873" y="3552"/>
                </a:lnTo>
                <a:lnTo>
                  <a:pt x="15804" y="3362"/>
                </a:lnTo>
                <a:lnTo>
                  <a:pt x="15735" y="3171"/>
                </a:lnTo>
                <a:lnTo>
                  <a:pt x="15717" y="3154"/>
                </a:lnTo>
                <a:lnTo>
                  <a:pt x="15544" y="3102"/>
                </a:lnTo>
                <a:lnTo>
                  <a:pt x="15353" y="3033"/>
                </a:lnTo>
                <a:lnTo>
                  <a:pt x="15284" y="2859"/>
                </a:lnTo>
                <a:lnTo>
                  <a:pt x="15215" y="2669"/>
                </a:lnTo>
                <a:lnTo>
                  <a:pt x="15197" y="2651"/>
                </a:lnTo>
                <a:lnTo>
                  <a:pt x="15007" y="2599"/>
                </a:lnTo>
                <a:lnTo>
                  <a:pt x="14833" y="2530"/>
                </a:lnTo>
                <a:lnTo>
                  <a:pt x="14747" y="2339"/>
                </a:lnTo>
                <a:lnTo>
                  <a:pt x="14677" y="2166"/>
                </a:lnTo>
                <a:lnTo>
                  <a:pt x="14677" y="2149"/>
                </a:lnTo>
                <a:lnTo>
                  <a:pt x="14487" y="2097"/>
                </a:lnTo>
                <a:lnTo>
                  <a:pt x="14296" y="2028"/>
                </a:lnTo>
                <a:lnTo>
                  <a:pt x="14227" y="1837"/>
                </a:lnTo>
                <a:lnTo>
                  <a:pt x="14158" y="1646"/>
                </a:lnTo>
                <a:lnTo>
                  <a:pt x="14140" y="1646"/>
                </a:lnTo>
                <a:lnTo>
                  <a:pt x="13967" y="1577"/>
                </a:lnTo>
                <a:lnTo>
                  <a:pt x="13776" y="1525"/>
                </a:lnTo>
                <a:lnTo>
                  <a:pt x="13707" y="1334"/>
                </a:lnTo>
                <a:lnTo>
                  <a:pt x="13638" y="1144"/>
                </a:lnTo>
                <a:lnTo>
                  <a:pt x="13620" y="1144"/>
                </a:lnTo>
                <a:lnTo>
                  <a:pt x="13447" y="1075"/>
                </a:lnTo>
                <a:lnTo>
                  <a:pt x="13257" y="1023"/>
                </a:lnTo>
                <a:lnTo>
                  <a:pt x="13187" y="832"/>
                </a:lnTo>
                <a:lnTo>
                  <a:pt x="13101" y="641"/>
                </a:lnTo>
                <a:lnTo>
                  <a:pt x="12910" y="572"/>
                </a:lnTo>
                <a:lnTo>
                  <a:pt x="12737" y="503"/>
                </a:lnTo>
                <a:lnTo>
                  <a:pt x="12650" y="329"/>
                </a:lnTo>
                <a:lnTo>
                  <a:pt x="12581" y="139"/>
                </a:lnTo>
                <a:lnTo>
                  <a:pt x="12581" y="121"/>
                </a:lnTo>
                <a:lnTo>
                  <a:pt x="12390" y="69"/>
                </a:lnTo>
                <a:lnTo>
                  <a:pt x="12217" y="0"/>
                </a:lnTo>
                <a:close/>
              </a:path>
            </a:pathLst>
          </a:custGeom>
          <a:solidFill>
            <a:schemeClr val="accent4">
              <a:lumMod val="60000"/>
              <a:lumOff val="40000"/>
              <a:alpha val="62010"/>
            </a:schemeClr>
          </a:solidFill>
          <a:ln>
            <a:noFill/>
          </a:ln>
          <a:effectLst>
            <a:outerShdw blurRad="57150" dist="19050" dir="5400000" algn="bl" rotWithShape="0">
              <a:srgbClr val="783F04">
                <a:alpha val="50000"/>
              </a:srgbClr>
            </a:outerShdw>
          </a:effectLst>
        </p:spPr>
        <p:txBody>
          <a:bodyPr spcFirstLastPara="1" wrap="square" lIns="91425" tIns="91425" rIns="91425" bIns="91425" anchor="ctr" anchorCtr="0">
            <a:noAutofit/>
          </a:bodyPr>
          <a:lstStyle/>
          <a:p>
            <a:endParaRPr lang="zh-TW" altLang="en-US"/>
          </a:p>
        </p:txBody>
      </p:sp>
      <p:sp>
        <p:nvSpPr>
          <p:cNvPr id="8" name="矩形: 圓角 7">
            <a:extLst>
              <a:ext uri="{FF2B5EF4-FFF2-40B4-BE49-F238E27FC236}">
                <a16:creationId xmlns:a16="http://schemas.microsoft.com/office/drawing/2014/main" id="{58C8C188-4FF6-666E-4960-2A783188018B}"/>
              </a:ext>
            </a:extLst>
          </p:cNvPr>
          <p:cNvSpPr/>
          <p:nvPr/>
        </p:nvSpPr>
        <p:spPr>
          <a:xfrm>
            <a:off x="4443838" y="240280"/>
            <a:ext cx="3384391" cy="581802"/>
          </a:xfrm>
          <a:prstGeom prst="roundRect">
            <a:avLst>
              <a:gd name="adj" fmla="val 5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9" name="Text Box 16">
            <a:extLst>
              <a:ext uri="{FF2B5EF4-FFF2-40B4-BE49-F238E27FC236}">
                <a16:creationId xmlns:a16="http://schemas.microsoft.com/office/drawing/2014/main" id="{1B5059E8-54F1-1FB3-945F-076A7344FE85}"/>
              </a:ext>
            </a:extLst>
          </p:cNvPr>
          <p:cNvSpPr txBox="1">
            <a:spLocks noChangeArrowheads="1"/>
          </p:cNvSpPr>
          <p:nvPr/>
        </p:nvSpPr>
        <p:spPr bwMode="auto">
          <a:xfrm>
            <a:off x="4478068" y="173126"/>
            <a:ext cx="3235861" cy="31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tabLst/>
            </a:pPr>
            <a:r>
              <a:rPr lang="en-US" altLang="zh-TW" sz="3600" b="1" dirty="0">
                <a:solidFill>
                  <a:srgbClr val="FFFFFF"/>
                </a:solidFill>
                <a:latin typeface="Times New Roman" panose="02020603050405020304" pitchFamily="18" charset="0"/>
                <a:ea typeface="新細明體" panose="02020500000000000000" pitchFamily="18" charset="-120"/>
                <a:cs typeface="Times New Roman" panose="02020603050405020304" pitchFamily="18" charset="0"/>
              </a:rPr>
              <a:t>Introduction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chemeClr val="tx1"/>
              </a:solidFill>
              <a:effectLst/>
              <a:latin typeface="Arial" panose="020B0604020202020204" pitchFamily="34" charset="0"/>
            </a:endParaRPr>
          </a:p>
        </p:txBody>
      </p:sp>
      <p:sp>
        <p:nvSpPr>
          <p:cNvPr id="10" name="文字方塊 9">
            <a:extLst>
              <a:ext uri="{FF2B5EF4-FFF2-40B4-BE49-F238E27FC236}">
                <a16:creationId xmlns:a16="http://schemas.microsoft.com/office/drawing/2014/main" id="{5179075B-17C0-57E0-1E23-E6B75DFECF2D}"/>
              </a:ext>
            </a:extLst>
          </p:cNvPr>
          <p:cNvSpPr txBox="1"/>
          <p:nvPr/>
        </p:nvSpPr>
        <p:spPr>
          <a:xfrm>
            <a:off x="3505753" y="5680047"/>
            <a:ext cx="5977485" cy="830997"/>
          </a:xfrm>
          <a:prstGeom prst="rect">
            <a:avLst/>
          </a:prstGeom>
          <a:noFill/>
        </p:spPr>
        <p:txBody>
          <a:bodyPr wrap="square">
            <a:spAutoFit/>
          </a:bodyPr>
          <a:lstStyle/>
          <a:p>
            <a:r>
              <a:rPr lang="en-US" altLang="zh-TW" sz="2400" b="1" dirty="0">
                <a:latin typeface="Times New Roman" panose="02020603050405020304" pitchFamily="18" charset="0"/>
                <a:cs typeface="Times New Roman" panose="02020603050405020304" pitchFamily="18" charset="0"/>
              </a:rPr>
              <a:t>ReRAM-integrated optical memory with filament-based modulation mechanism.</a:t>
            </a:r>
            <a:endParaRPr lang="zh-TW" altLang="en-US" sz="2400" b="1" dirty="0">
              <a:latin typeface="Times New Roman" panose="02020603050405020304" pitchFamily="18" charset="0"/>
              <a:cs typeface="Times New Roman" panose="02020603050405020304" pitchFamily="18" charset="0"/>
            </a:endParaRPr>
          </a:p>
        </p:txBody>
      </p:sp>
      <p:grpSp>
        <p:nvGrpSpPr>
          <p:cNvPr id="34" name="Google Shape;1756;p58">
            <a:extLst>
              <a:ext uri="{FF2B5EF4-FFF2-40B4-BE49-F238E27FC236}">
                <a16:creationId xmlns:a16="http://schemas.microsoft.com/office/drawing/2014/main" id="{2E1D1399-29CB-41B9-C0A7-4A5136D2051D}"/>
              </a:ext>
            </a:extLst>
          </p:cNvPr>
          <p:cNvGrpSpPr/>
          <p:nvPr/>
        </p:nvGrpSpPr>
        <p:grpSpPr>
          <a:xfrm rot="711183" flipH="1">
            <a:off x="10039279" y="5568584"/>
            <a:ext cx="515169" cy="712763"/>
            <a:chOff x="115170" y="0"/>
            <a:chExt cx="3637500" cy="4933325"/>
          </a:xfrm>
          <a:solidFill>
            <a:srgbClr val="616161"/>
          </a:solidFill>
        </p:grpSpPr>
        <p:sp>
          <p:nvSpPr>
            <p:cNvPr id="35" name="Google Shape;1757;p58">
              <a:extLst>
                <a:ext uri="{FF2B5EF4-FFF2-40B4-BE49-F238E27FC236}">
                  <a16:creationId xmlns:a16="http://schemas.microsoft.com/office/drawing/2014/main" id="{2BCF770F-DB87-5C2D-E40F-726CBE407A99}"/>
                </a:ext>
              </a:extLst>
            </p:cNvPr>
            <p:cNvSpPr/>
            <p:nvPr/>
          </p:nvSpPr>
          <p:spPr>
            <a:xfrm>
              <a:off x="115170" y="3193225"/>
              <a:ext cx="1268050" cy="1740100"/>
            </a:xfrm>
            <a:custGeom>
              <a:avLst/>
              <a:gdLst/>
              <a:ahLst/>
              <a:cxnLst/>
              <a:rect l="l" t="t" r="r" b="b"/>
              <a:pathLst>
                <a:path w="50722" h="69604" extrusionOk="0">
                  <a:moveTo>
                    <a:pt x="34802" y="0"/>
                  </a:moveTo>
                  <a:lnTo>
                    <a:pt x="0" y="69603"/>
                  </a:lnTo>
                  <a:lnTo>
                    <a:pt x="0" y="69603"/>
                  </a:lnTo>
                  <a:lnTo>
                    <a:pt x="50721" y="12218"/>
                  </a:lnTo>
                  <a:lnTo>
                    <a:pt x="34802" y="0"/>
                  </a:lnTo>
                  <a:close/>
                </a:path>
              </a:pathLst>
            </a:cu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44" name="Google Shape;1758;p58">
              <a:extLst>
                <a:ext uri="{FF2B5EF4-FFF2-40B4-BE49-F238E27FC236}">
                  <a16:creationId xmlns:a16="http://schemas.microsoft.com/office/drawing/2014/main" id="{848FEBCE-9938-3FF8-D699-B56DFE4A574B}"/>
                </a:ext>
              </a:extLst>
            </p:cNvPr>
            <p:cNvSpPr/>
            <p:nvPr/>
          </p:nvSpPr>
          <p:spPr>
            <a:xfrm>
              <a:off x="133670" y="536825"/>
              <a:ext cx="3535700" cy="3387625"/>
            </a:xfrm>
            <a:custGeom>
              <a:avLst/>
              <a:gdLst/>
              <a:ahLst/>
              <a:cxnLst/>
              <a:rect l="l" t="t" r="r" b="b"/>
              <a:pathLst>
                <a:path w="141428" h="135505" extrusionOk="0">
                  <a:moveTo>
                    <a:pt x="70714" y="0"/>
                  </a:moveTo>
                  <a:cubicBezTo>
                    <a:pt x="31840" y="0"/>
                    <a:pt x="0" y="29989"/>
                    <a:pt x="0" y="67752"/>
                  </a:cubicBezTo>
                  <a:cubicBezTo>
                    <a:pt x="0" y="105146"/>
                    <a:pt x="31840" y="135504"/>
                    <a:pt x="70714" y="135504"/>
                  </a:cubicBezTo>
                  <a:cubicBezTo>
                    <a:pt x="109958" y="135504"/>
                    <a:pt x="141428" y="105146"/>
                    <a:pt x="141428" y="67752"/>
                  </a:cubicBezTo>
                  <a:cubicBezTo>
                    <a:pt x="141428" y="29989"/>
                    <a:pt x="109958" y="0"/>
                    <a:pt x="70714" y="0"/>
                  </a:cubicBezTo>
                  <a:close/>
                </a:path>
              </a:pathLst>
            </a:custGeom>
            <a:grpFill/>
            <a:ln w="38100">
              <a:solidFill>
                <a:schemeClr val="tx1"/>
              </a:solidFill>
            </a:ln>
            <a:effectLst>
              <a:outerShdw blurRad="57150" dist="19050" dir="5400000" algn="bl" rotWithShape="0">
                <a:srgbClr val="1155CC">
                  <a:alpha val="8000"/>
                </a:srgbClr>
              </a:outerShdw>
            </a:effectLst>
          </p:spPr>
          <p:txBody>
            <a:bodyPr spcFirstLastPara="1" wrap="square" lIns="76798" tIns="76798" rIns="76798" bIns="76798" anchor="ctr" anchorCtr="0">
              <a:noAutofit/>
            </a:bodyPr>
            <a:lstStyle/>
            <a:p>
              <a:endParaRPr lang="zh-TW" altLang="en-US" sz="1512"/>
            </a:p>
          </p:txBody>
        </p:sp>
        <p:sp>
          <p:nvSpPr>
            <p:cNvPr id="45" name="Google Shape;1759;p58">
              <a:extLst>
                <a:ext uri="{FF2B5EF4-FFF2-40B4-BE49-F238E27FC236}">
                  <a16:creationId xmlns:a16="http://schemas.microsoft.com/office/drawing/2014/main" id="{58C54ACF-232C-0936-E225-37EC87059BEC}"/>
                </a:ext>
              </a:extLst>
            </p:cNvPr>
            <p:cNvSpPr/>
            <p:nvPr/>
          </p:nvSpPr>
          <p:spPr>
            <a:xfrm>
              <a:off x="957420" y="0"/>
              <a:ext cx="2795250" cy="2674925"/>
            </a:xfrm>
            <a:custGeom>
              <a:avLst/>
              <a:gdLst/>
              <a:ahLst/>
              <a:cxnLst/>
              <a:rect l="l" t="t" r="r" b="b"/>
              <a:pathLst>
                <a:path w="111810" h="106997" extrusionOk="0">
                  <a:moveTo>
                    <a:pt x="55905" y="0"/>
                  </a:moveTo>
                  <a:cubicBezTo>
                    <a:pt x="25176" y="0"/>
                    <a:pt x="1" y="24065"/>
                    <a:pt x="1" y="53683"/>
                  </a:cubicBezTo>
                  <a:cubicBezTo>
                    <a:pt x="1" y="83302"/>
                    <a:pt x="25176" y="106996"/>
                    <a:pt x="55905" y="106996"/>
                  </a:cubicBezTo>
                  <a:cubicBezTo>
                    <a:pt x="86634" y="106996"/>
                    <a:pt x="111810" y="83302"/>
                    <a:pt x="111810" y="53683"/>
                  </a:cubicBezTo>
                  <a:cubicBezTo>
                    <a:pt x="111810" y="24065"/>
                    <a:pt x="86634" y="0"/>
                    <a:pt x="55905" y="0"/>
                  </a:cubicBezTo>
                  <a:close/>
                </a:path>
              </a:pathLst>
            </a:custGeom>
            <a:grpFill/>
            <a:ln w="38100">
              <a:solidFill>
                <a:schemeClr val="tx1"/>
              </a:solidFill>
            </a:ln>
            <a:effectLst>
              <a:outerShdw blurRad="28575" dist="9525" dir="6480000" algn="bl" rotWithShape="0">
                <a:srgbClr val="999999">
                  <a:alpha val="30000"/>
                </a:srgbClr>
              </a:outerShdw>
            </a:effectLst>
          </p:spPr>
          <p:txBody>
            <a:bodyPr spcFirstLastPara="1" wrap="square" lIns="76798" tIns="76798" rIns="76798" bIns="76798" anchor="ctr" anchorCtr="0">
              <a:noAutofit/>
            </a:bodyPr>
            <a:lstStyle/>
            <a:p>
              <a:endParaRPr lang="zh-TW" altLang="en-US" sz="1512"/>
            </a:p>
          </p:txBody>
        </p:sp>
      </p:grpSp>
      <p:sp>
        <p:nvSpPr>
          <p:cNvPr id="2" name="爆炸: 八角 1">
            <a:extLst>
              <a:ext uri="{FF2B5EF4-FFF2-40B4-BE49-F238E27FC236}">
                <a16:creationId xmlns:a16="http://schemas.microsoft.com/office/drawing/2014/main" id="{FDF0260F-B1B6-06CD-4CC8-FCF0E7BDDAB1}"/>
              </a:ext>
            </a:extLst>
          </p:cNvPr>
          <p:cNvSpPr/>
          <p:nvPr/>
        </p:nvSpPr>
        <p:spPr>
          <a:xfrm>
            <a:off x="3774589" y="68454"/>
            <a:ext cx="937261" cy="1030147"/>
          </a:xfrm>
          <a:prstGeom prst="irregularSeal1">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811" tIns="38405" rIns="76811" bIns="38405" numCol="1" spcCol="0" rtlCol="0" fromWordArt="0" anchor="ctr" anchorCtr="0" forceAA="0" compatLnSpc="1">
            <a:prstTxWarp prst="textNoShape">
              <a:avLst/>
            </a:prstTxWarp>
            <a:noAutofit/>
          </a:bodyPr>
          <a:lstStyle/>
          <a:p>
            <a:endParaRPr lang="zh-TW" altLang="en-US" sz="1512"/>
          </a:p>
        </p:txBody>
      </p:sp>
    </p:spTree>
    <p:extLst>
      <p:ext uri="{BB962C8B-B14F-4D97-AF65-F5344CB8AC3E}">
        <p14:creationId xmlns:p14="http://schemas.microsoft.com/office/powerpoint/2010/main" val="2369800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E9A5B3F-56F0-12DB-B243-98715E7231D2}"/>
              </a:ext>
            </a:extLst>
          </p:cNvPr>
          <p:cNvPicPr>
            <a:picLocks noChangeAspect="1"/>
          </p:cNvPicPr>
          <p:nvPr/>
        </p:nvPicPr>
        <p:blipFill>
          <a:blip r:embed="rId2"/>
          <a:stretch>
            <a:fillRect/>
          </a:stretch>
        </p:blipFill>
        <p:spPr>
          <a:xfrm>
            <a:off x="613457" y="948863"/>
            <a:ext cx="10769773" cy="5567683"/>
          </a:xfrm>
          <a:prstGeom prst="rect">
            <a:avLst/>
          </a:prstGeom>
        </p:spPr>
      </p:pic>
      <p:sp>
        <p:nvSpPr>
          <p:cNvPr id="4" name="文字方塊 3">
            <a:extLst>
              <a:ext uri="{FF2B5EF4-FFF2-40B4-BE49-F238E27FC236}">
                <a16:creationId xmlns:a16="http://schemas.microsoft.com/office/drawing/2014/main" id="{65497938-B8FB-4943-BAB6-197B3AAFC339}"/>
              </a:ext>
            </a:extLst>
          </p:cNvPr>
          <p:cNvSpPr txBox="1"/>
          <p:nvPr/>
        </p:nvSpPr>
        <p:spPr>
          <a:xfrm>
            <a:off x="444993" y="121254"/>
            <a:ext cx="6094070" cy="707886"/>
          </a:xfrm>
          <a:prstGeom prst="rect">
            <a:avLst/>
          </a:prstGeom>
          <a:noFill/>
        </p:spPr>
        <p:txBody>
          <a:bodyPr wrap="square">
            <a:spAutoFit/>
          </a:bodyPr>
          <a:lstStyle/>
          <a:p>
            <a:pPr algn="ctr">
              <a:lnSpc>
                <a:spcPct val="100000"/>
              </a:lnSpc>
            </a:pPr>
            <a:r>
              <a:rPr lang="en-US" altLang="zh-TW" sz="4000" b="1" dirty="0">
                <a:latin typeface="微軟正黑體" panose="020B0604030504040204" pitchFamily="34" charset="-120"/>
                <a:ea typeface="微軟正黑體" panose="020B0604030504040204" pitchFamily="34" charset="-120"/>
              </a:rPr>
              <a:t>Waveguide  fabrication</a:t>
            </a:r>
          </a:p>
        </p:txBody>
      </p:sp>
      <p:cxnSp>
        <p:nvCxnSpPr>
          <p:cNvPr id="2" name="直線接點 1">
            <a:extLst>
              <a:ext uri="{FF2B5EF4-FFF2-40B4-BE49-F238E27FC236}">
                <a16:creationId xmlns:a16="http://schemas.microsoft.com/office/drawing/2014/main" id="{EDACB2E2-EA82-80AB-3F99-4E7A7E939948}"/>
              </a:ext>
            </a:extLst>
          </p:cNvPr>
          <p:cNvCxnSpPr>
            <a:cxnSpLocks/>
          </p:cNvCxnSpPr>
          <p:nvPr/>
        </p:nvCxnSpPr>
        <p:spPr>
          <a:xfrm>
            <a:off x="552474" y="814513"/>
            <a:ext cx="6055740" cy="8269"/>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8742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25779EF-8C32-DE23-AC0C-BD86A181CAC4}"/>
              </a:ext>
            </a:extLst>
          </p:cNvPr>
          <p:cNvPicPr>
            <a:picLocks noChangeAspect="1"/>
          </p:cNvPicPr>
          <p:nvPr/>
        </p:nvPicPr>
        <p:blipFill>
          <a:blip r:embed="rId2"/>
          <a:stretch>
            <a:fillRect/>
          </a:stretch>
        </p:blipFill>
        <p:spPr>
          <a:xfrm>
            <a:off x="694480" y="812181"/>
            <a:ext cx="10324619" cy="5614162"/>
          </a:xfrm>
          <a:prstGeom prst="rect">
            <a:avLst/>
          </a:prstGeom>
        </p:spPr>
      </p:pic>
    </p:spTree>
    <p:extLst>
      <p:ext uri="{BB962C8B-B14F-4D97-AF65-F5344CB8AC3E}">
        <p14:creationId xmlns:p14="http://schemas.microsoft.com/office/powerpoint/2010/main" val="69859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4387C00-7E81-9716-4A51-A50A0BB0FCF0}"/>
              </a:ext>
            </a:extLst>
          </p:cNvPr>
          <p:cNvPicPr>
            <a:picLocks noChangeAspect="1"/>
          </p:cNvPicPr>
          <p:nvPr/>
        </p:nvPicPr>
        <p:blipFill>
          <a:blip r:embed="rId2"/>
          <a:stretch>
            <a:fillRect/>
          </a:stretch>
        </p:blipFill>
        <p:spPr>
          <a:xfrm>
            <a:off x="1006997" y="894854"/>
            <a:ext cx="10359342" cy="5818461"/>
          </a:xfrm>
          <a:prstGeom prst="rect">
            <a:avLst/>
          </a:prstGeom>
        </p:spPr>
      </p:pic>
    </p:spTree>
    <p:extLst>
      <p:ext uri="{BB962C8B-B14F-4D97-AF65-F5344CB8AC3E}">
        <p14:creationId xmlns:p14="http://schemas.microsoft.com/office/powerpoint/2010/main" val="4155714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A2339D3-84D0-9E27-9E6F-6A63599AFE7D}"/>
              </a:ext>
            </a:extLst>
          </p:cNvPr>
          <p:cNvPicPr>
            <a:picLocks noChangeAspect="1"/>
          </p:cNvPicPr>
          <p:nvPr/>
        </p:nvPicPr>
        <p:blipFill>
          <a:blip r:embed="rId2"/>
          <a:stretch>
            <a:fillRect/>
          </a:stretch>
        </p:blipFill>
        <p:spPr>
          <a:xfrm>
            <a:off x="993431" y="961773"/>
            <a:ext cx="9760393" cy="56473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字方塊 2">
            <a:extLst>
              <a:ext uri="{FF2B5EF4-FFF2-40B4-BE49-F238E27FC236}">
                <a16:creationId xmlns:a16="http://schemas.microsoft.com/office/drawing/2014/main" id="{F2D0D4F0-103B-6ED5-B033-E9294C61E763}"/>
              </a:ext>
            </a:extLst>
          </p:cNvPr>
          <p:cNvSpPr txBox="1"/>
          <p:nvPr/>
        </p:nvSpPr>
        <p:spPr>
          <a:xfrm>
            <a:off x="842962" y="97574"/>
            <a:ext cx="10014091" cy="707886"/>
          </a:xfrm>
          <a:prstGeom prst="rect">
            <a:avLst/>
          </a:prstGeom>
          <a:noFill/>
        </p:spPr>
        <p:txBody>
          <a:bodyPr wrap="square">
            <a:spAutoFit/>
          </a:bodyPr>
          <a:lstStyle/>
          <a:p>
            <a:r>
              <a:rPr lang="zh-TW" altLang="en-US" sz="4000" b="1" dirty="0">
                <a:latin typeface="微軟正黑體" panose="020B0604030504040204" pitchFamily="34" charset="-120"/>
                <a:ea typeface="微軟正黑體" panose="020B0604030504040204" pitchFamily="34" charset="-120"/>
              </a:rPr>
              <a:t>A 3D laser microscope</a:t>
            </a:r>
          </a:p>
        </p:txBody>
      </p:sp>
      <p:cxnSp>
        <p:nvCxnSpPr>
          <p:cNvPr id="4" name="直線接點 3">
            <a:extLst>
              <a:ext uri="{FF2B5EF4-FFF2-40B4-BE49-F238E27FC236}">
                <a16:creationId xmlns:a16="http://schemas.microsoft.com/office/drawing/2014/main" id="{BED26FDA-2471-B8EA-FFDA-DC11696482D9}"/>
              </a:ext>
            </a:extLst>
          </p:cNvPr>
          <p:cNvCxnSpPr>
            <a:cxnSpLocks/>
          </p:cNvCxnSpPr>
          <p:nvPr/>
        </p:nvCxnSpPr>
        <p:spPr>
          <a:xfrm>
            <a:off x="495323" y="801325"/>
            <a:ext cx="6055740" cy="8269"/>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8420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64740307-967D-3ABA-278A-FB3769BA4683}"/>
              </a:ext>
            </a:extLst>
          </p:cNvPr>
          <p:cNvSpPr txBox="1"/>
          <p:nvPr/>
        </p:nvSpPr>
        <p:spPr>
          <a:xfrm>
            <a:off x="-525184" y="66529"/>
            <a:ext cx="7393976" cy="692497"/>
          </a:xfrm>
          <a:prstGeom prst="rect">
            <a:avLst/>
          </a:prstGeom>
          <a:noFill/>
        </p:spPr>
        <p:txBody>
          <a:bodyPr wrap="square">
            <a:spAutoFit/>
          </a:bodyPr>
          <a:lstStyle/>
          <a:p>
            <a:pPr algn="ctr">
              <a:lnSpc>
                <a:spcPct val="100000"/>
              </a:lnSpc>
            </a:pPr>
            <a:r>
              <a:rPr lang="en-US" altLang="zh-TW" sz="3900" b="1" dirty="0">
                <a:latin typeface="Times New Roman" panose="02020603050405020304" pitchFamily="18" charset="0"/>
                <a:ea typeface="+mj-ea"/>
                <a:cs typeface="Times New Roman" panose="02020603050405020304" pitchFamily="18" charset="0"/>
                <a:sym typeface="Lexend"/>
              </a:rPr>
              <a:t>Mask Design(for ReRAM)</a:t>
            </a:r>
          </a:p>
        </p:txBody>
      </p:sp>
      <p:cxnSp>
        <p:nvCxnSpPr>
          <p:cNvPr id="3" name="直線接點 2">
            <a:extLst>
              <a:ext uri="{FF2B5EF4-FFF2-40B4-BE49-F238E27FC236}">
                <a16:creationId xmlns:a16="http://schemas.microsoft.com/office/drawing/2014/main" id="{D8C0A854-DD72-4C0B-C7B7-D01D3D9BD2A5}"/>
              </a:ext>
            </a:extLst>
          </p:cNvPr>
          <p:cNvCxnSpPr>
            <a:cxnSpLocks/>
          </p:cNvCxnSpPr>
          <p:nvPr/>
        </p:nvCxnSpPr>
        <p:spPr>
          <a:xfrm>
            <a:off x="420938" y="797105"/>
            <a:ext cx="6055740" cy="8269"/>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pic>
        <p:nvPicPr>
          <p:cNvPr id="11" name="圖片 10">
            <a:extLst>
              <a:ext uri="{FF2B5EF4-FFF2-40B4-BE49-F238E27FC236}">
                <a16:creationId xmlns:a16="http://schemas.microsoft.com/office/drawing/2014/main" id="{A5434189-AD4E-7885-AF7D-BD319E70F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22" y="1487305"/>
            <a:ext cx="11632356" cy="4957917"/>
          </a:xfrm>
          <a:prstGeom prst="rect">
            <a:avLst/>
          </a:prstGeom>
        </p:spPr>
      </p:pic>
    </p:spTree>
    <p:extLst>
      <p:ext uri="{BB962C8B-B14F-4D97-AF65-F5344CB8AC3E}">
        <p14:creationId xmlns:p14="http://schemas.microsoft.com/office/powerpoint/2010/main" val="222495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05315D-04A0-2679-7521-6A125E80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22" y="1136543"/>
            <a:ext cx="11255715" cy="5418290"/>
          </a:xfrm>
          <a:prstGeom prst="rect">
            <a:avLst/>
          </a:prstGeom>
        </p:spPr>
      </p:pic>
      <p:sp>
        <p:nvSpPr>
          <p:cNvPr id="5" name="文字方塊 4">
            <a:extLst>
              <a:ext uri="{FF2B5EF4-FFF2-40B4-BE49-F238E27FC236}">
                <a16:creationId xmlns:a16="http://schemas.microsoft.com/office/drawing/2014/main" id="{0E86F551-EA08-E830-FB2B-0CCFF397E22C}"/>
              </a:ext>
            </a:extLst>
          </p:cNvPr>
          <p:cNvSpPr txBox="1"/>
          <p:nvPr/>
        </p:nvSpPr>
        <p:spPr>
          <a:xfrm>
            <a:off x="0" y="0"/>
            <a:ext cx="6094070" cy="707886"/>
          </a:xfrm>
          <a:prstGeom prst="rect">
            <a:avLst/>
          </a:prstGeom>
          <a:noFill/>
        </p:spPr>
        <p:txBody>
          <a:bodyPr wrap="square">
            <a:spAutoFit/>
          </a:bodyPr>
          <a:lstStyle/>
          <a:p>
            <a:pPr algn="ctr">
              <a:lnSpc>
                <a:spcPct val="100000"/>
              </a:lnSpc>
            </a:pPr>
            <a:r>
              <a:rPr lang="en-US" altLang="zh-TW" sz="3900" b="1" dirty="0">
                <a:latin typeface="Times New Roman" panose="02020603050405020304" pitchFamily="18" charset="0"/>
                <a:ea typeface="+mj-ea"/>
                <a:cs typeface="Times New Roman" panose="02020603050405020304" pitchFamily="18" charset="0"/>
              </a:rPr>
              <a:t>ReRAM fabrication-BFO</a:t>
            </a:r>
          </a:p>
        </p:txBody>
      </p:sp>
      <p:cxnSp>
        <p:nvCxnSpPr>
          <p:cNvPr id="2" name="直線接點 1">
            <a:extLst>
              <a:ext uri="{FF2B5EF4-FFF2-40B4-BE49-F238E27FC236}">
                <a16:creationId xmlns:a16="http://schemas.microsoft.com/office/drawing/2014/main" id="{68A6491A-D160-E665-0520-03DD5F04F435}"/>
              </a:ext>
            </a:extLst>
          </p:cNvPr>
          <p:cNvCxnSpPr>
            <a:cxnSpLocks/>
          </p:cNvCxnSpPr>
          <p:nvPr/>
        </p:nvCxnSpPr>
        <p:spPr>
          <a:xfrm>
            <a:off x="294522" y="709277"/>
            <a:ext cx="6055740" cy="8269"/>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796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DC0C3F31-9119-1CD1-C1FB-0DBB017F223F}"/>
              </a:ext>
            </a:extLst>
          </p:cNvPr>
          <p:cNvPicPr>
            <a:picLocks noChangeAspect="1"/>
          </p:cNvPicPr>
          <p:nvPr/>
        </p:nvPicPr>
        <p:blipFill>
          <a:blip r:embed="rId2"/>
          <a:stretch>
            <a:fillRect/>
          </a:stretch>
        </p:blipFill>
        <p:spPr>
          <a:xfrm>
            <a:off x="2367670" y="886187"/>
            <a:ext cx="7942798" cy="5804601"/>
          </a:xfrm>
          <a:prstGeom prst="rect">
            <a:avLst/>
          </a:prstGeom>
        </p:spPr>
      </p:pic>
      <p:sp>
        <p:nvSpPr>
          <p:cNvPr id="22" name="文字方塊 21">
            <a:extLst>
              <a:ext uri="{FF2B5EF4-FFF2-40B4-BE49-F238E27FC236}">
                <a16:creationId xmlns:a16="http://schemas.microsoft.com/office/drawing/2014/main" id="{01CF08A9-5EC5-5240-EA24-39C4A013C361}"/>
              </a:ext>
            </a:extLst>
          </p:cNvPr>
          <p:cNvSpPr txBox="1"/>
          <p:nvPr/>
        </p:nvSpPr>
        <p:spPr>
          <a:xfrm>
            <a:off x="-243840" y="27823"/>
            <a:ext cx="6094070" cy="707886"/>
          </a:xfrm>
          <a:prstGeom prst="rect">
            <a:avLst/>
          </a:prstGeom>
          <a:noFill/>
        </p:spPr>
        <p:txBody>
          <a:bodyPr wrap="square">
            <a:spAutoFit/>
          </a:bodyPr>
          <a:lstStyle/>
          <a:p>
            <a:pPr algn="ctr">
              <a:lnSpc>
                <a:spcPct val="100000"/>
              </a:lnSpc>
            </a:pPr>
            <a:r>
              <a:rPr lang="en-US" altLang="zh-TW" sz="3900" b="1" dirty="0">
                <a:latin typeface="Times New Roman" panose="02020603050405020304" pitchFamily="18" charset="0"/>
                <a:ea typeface="+mj-ea"/>
                <a:cs typeface="Times New Roman" panose="02020603050405020304" pitchFamily="18" charset="0"/>
              </a:rPr>
              <a:t>ReRAM IV curve-BFO</a:t>
            </a:r>
          </a:p>
        </p:txBody>
      </p:sp>
      <p:cxnSp>
        <p:nvCxnSpPr>
          <p:cNvPr id="2" name="直線接點 1">
            <a:extLst>
              <a:ext uri="{FF2B5EF4-FFF2-40B4-BE49-F238E27FC236}">
                <a16:creationId xmlns:a16="http://schemas.microsoft.com/office/drawing/2014/main" id="{E9B8D054-7240-B8B5-FB82-AF851BBDC359}"/>
              </a:ext>
            </a:extLst>
          </p:cNvPr>
          <p:cNvCxnSpPr>
            <a:cxnSpLocks/>
          </p:cNvCxnSpPr>
          <p:nvPr/>
        </p:nvCxnSpPr>
        <p:spPr>
          <a:xfrm>
            <a:off x="283329" y="735709"/>
            <a:ext cx="6055740" cy="8269"/>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1194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38866EB-51DC-83F6-A6C8-1C8AF166C8F1}"/>
              </a:ext>
            </a:extLst>
          </p:cNvPr>
          <p:cNvPicPr>
            <a:picLocks noChangeAspect="1"/>
          </p:cNvPicPr>
          <p:nvPr/>
        </p:nvPicPr>
        <p:blipFill>
          <a:blip r:embed="rId2"/>
          <a:stretch>
            <a:fillRect/>
          </a:stretch>
        </p:blipFill>
        <p:spPr>
          <a:xfrm>
            <a:off x="2715720" y="943059"/>
            <a:ext cx="6760560" cy="5380012"/>
          </a:xfrm>
          <a:prstGeom prst="rect">
            <a:avLst/>
          </a:prstGeom>
        </p:spPr>
      </p:pic>
      <p:sp>
        <p:nvSpPr>
          <p:cNvPr id="4" name="文字方塊 3">
            <a:extLst>
              <a:ext uri="{FF2B5EF4-FFF2-40B4-BE49-F238E27FC236}">
                <a16:creationId xmlns:a16="http://schemas.microsoft.com/office/drawing/2014/main" id="{C53BCA4A-EE38-8F60-3590-B82748C67EBA}"/>
              </a:ext>
            </a:extLst>
          </p:cNvPr>
          <p:cNvSpPr txBox="1"/>
          <p:nvPr/>
        </p:nvSpPr>
        <p:spPr>
          <a:xfrm>
            <a:off x="130215" y="126790"/>
            <a:ext cx="10414321" cy="584775"/>
          </a:xfrm>
          <a:prstGeom prst="rect">
            <a:avLst/>
          </a:prstGeom>
          <a:noFill/>
        </p:spPr>
        <p:txBody>
          <a:bodyPr wrap="square">
            <a:spAutoFit/>
          </a:bodyPr>
          <a:lstStyle/>
          <a:p>
            <a:pPr>
              <a:spcBef>
                <a:spcPts val="900"/>
              </a:spcBef>
              <a:spcAft>
                <a:spcPts val="900"/>
              </a:spcAft>
            </a:pPr>
            <a:r>
              <a:rPr lang="en-US" altLang="zh-TW" sz="3200" b="1" dirty="0">
                <a:latin typeface="Times New Roman" panose="02020603050405020304" pitchFamily="18" charset="0"/>
                <a:ea typeface="+mj-ea"/>
                <a:cs typeface="Times New Roman" panose="02020603050405020304" pitchFamily="18" charset="0"/>
              </a:rPr>
              <a:t>Ferroelectric Characterization of </a:t>
            </a:r>
            <a:r>
              <a:rPr lang="en-US" altLang="zh-TW" sz="3200" b="1" dirty="0" err="1">
                <a:latin typeface="Times New Roman" panose="02020603050405020304" pitchFamily="18" charset="0"/>
                <a:ea typeface="+mj-ea"/>
                <a:cs typeface="Times New Roman" panose="02020603050405020304" pitchFamily="18" charset="0"/>
              </a:rPr>
              <a:t>BiFeO</a:t>
            </a:r>
            <a:r>
              <a:rPr lang="en-US" altLang="zh-TW" sz="3200" b="1" dirty="0">
                <a:latin typeface="Times New Roman" panose="02020603050405020304" pitchFamily="18" charset="0"/>
                <a:ea typeface="+mj-ea"/>
                <a:cs typeface="Times New Roman" panose="02020603050405020304" pitchFamily="18" charset="0"/>
              </a:rPr>
              <a:t>₃ Thin Films</a:t>
            </a:r>
            <a:endParaRPr lang="zh-TW" altLang="zh-TW" sz="3200" b="1" dirty="0">
              <a:latin typeface="Times New Roman" panose="02020603050405020304" pitchFamily="18" charset="0"/>
              <a:ea typeface="+mj-ea"/>
              <a:cs typeface="Times New Roman" panose="02020603050405020304" pitchFamily="18" charset="0"/>
            </a:endParaRPr>
          </a:p>
        </p:txBody>
      </p:sp>
      <p:cxnSp>
        <p:nvCxnSpPr>
          <p:cNvPr id="3" name="直線接點 2">
            <a:extLst>
              <a:ext uri="{FF2B5EF4-FFF2-40B4-BE49-F238E27FC236}">
                <a16:creationId xmlns:a16="http://schemas.microsoft.com/office/drawing/2014/main" id="{D621F868-33F5-0143-7EFC-75D92ADA8293}"/>
              </a:ext>
            </a:extLst>
          </p:cNvPr>
          <p:cNvCxnSpPr>
            <a:cxnSpLocks/>
          </p:cNvCxnSpPr>
          <p:nvPr/>
        </p:nvCxnSpPr>
        <p:spPr>
          <a:xfrm>
            <a:off x="193245" y="814908"/>
            <a:ext cx="9473269" cy="0"/>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415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C9D211F-CA87-8046-E1A5-4376C28C8F25}"/>
              </a:ext>
            </a:extLst>
          </p:cNvPr>
          <p:cNvPicPr>
            <a:picLocks noChangeAspect="1"/>
          </p:cNvPicPr>
          <p:nvPr/>
        </p:nvPicPr>
        <p:blipFill>
          <a:blip r:embed="rId2"/>
          <a:stretch>
            <a:fillRect/>
          </a:stretch>
        </p:blipFill>
        <p:spPr>
          <a:xfrm>
            <a:off x="2048906" y="2977956"/>
            <a:ext cx="7422555" cy="3596465"/>
          </a:xfrm>
          <a:prstGeom prst="rect">
            <a:avLst/>
          </a:prstGeom>
        </p:spPr>
      </p:pic>
      <p:sp>
        <p:nvSpPr>
          <p:cNvPr id="4" name="文字方塊 3">
            <a:extLst>
              <a:ext uri="{FF2B5EF4-FFF2-40B4-BE49-F238E27FC236}">
                <a16:creationId xmlns:a16="http://schemas.microsoft.com/office/drawing/2014/main" id="{46DBDE6B-0562-71DE-AADC-D7833559795D}"/>
              </a:ext>
            </a:extLst>
          </p:cNvPr>
          <p:cNvSpPr txBox="1"/>
          <p:nvPr/>
        </p:nvSpPr>
        <p:spPr>
          <a:xfrm>
            <a:off x="193245" y="104127"/>
            <a:ext cx="10622666" cy="692497"/>
          </a:xfrm>
          <a:prstGeom prst="rect">
            <a:avLst/>
          </a:prstGeom>
          <a:noFill/>
        </p:spPr>
        <p:txBody>
          <a:bodyPr wrap="square">
            <a:spAutoFit/>
          </a:bodyPr>
          <a:lstStyle/>
          <a:p>
            <a:r>
              <a:rPr lang="en-US" altLang="zh-TW" sz="3900" b="1" dirty="0">
                <a:latin typeface="Times New Roman" panose="02020603050405020304" pitchFamily="18" charset="0"/>
                <a:ea typeface="+mj-ea"/>
                <a:cs typeface="Times New Roman" panose="02020603050405020304" pitchFamily="18" charset="0"/>
              </a:rPr>
              <a:t>Optical Memristor measurement-BFO </a:t>
            </a:r>
            <a:endParaRPr lang="zh-TW" altLang="en-US" sz="3900" b="1" dirty="0">
              <a:latin typeface="Times New Roman" panose="02020603050405020304" pitchFamily="18" charset="0"/>
              <a:ea typeface="+mj-ea"/>
              <a:cs typeface="Times New Roman" panose="02020603050405020304" pitchFamily="18" charset="0"/>
            </a:endParaRPr>
          </a:p>
        </p:txBody>
      </p:sp>
      <p:pic>
        <p:nvPicPr>
          <p:cNvPr id="5" name="圖片 4">
            <a:extLst>
              <a:ext uri="{FF2B5EF4-FFF2-40B4-BE49-F238E27FC236}">
                <a16:creationId xmlns:a16="http://schemas.microsoft.com/office/drawing/2014/main" id="{08A8492D-2BC3-CEEB-A420-65E541C215A0}"/>
              </a:ext>
            </a:extLst>
          </p:cNvPr>
          <p:cNvPicPr>
            <a:picLocks noChangeAspect="1"/>
          </p:cNvPicPr>
          <p:nvPr/>
        </p:nvPicPr>
        <p:blipFill>
          <a:blip r:embed="rId3"/>
          <a:stretch>
            <a:fillRect/>
          </a:stretch>
        </p:blipFill>
        <p:spPr>
          <a:xfrm>
            <a:off x="2268929" y="957801"/>
            <a:ext cx="6982507" cy="1697801"/>
          </a:xfrm>
          <a:prstGeom prst="rect">
            <a:avLst/>
          </a:prstGeom>
        </p:spPr>
      </p:pic>
      <p:cxnSp>
        <p:nvCxnSpPr>
          <p:cNvPr id="6" name="直線接點 5">
            <a:extLst>
              <a:ext uri="{FF2B5EF4-FFF2-40B4-BE49-F238E27FC236}">
                <a16:creationId xmlns:a16="http://schemas.microsoft.com/office/drawing/2014/main" id="{7B818252-9B2F-6530-8E67-10E51EF820BD}"/>
              </a:ext>
            </a:extLst>
          </p:cNvPr>
          <p:cNvCxnSpPr>
            <a:cxnSpLocks/>
          </p:cNvCxnSpPr>
          <p:nvPr/>
        </p:nvCxnSpPr>
        <p:spPr>
          <a:xfrm>
            <a:off x="193245" y="814908"/>
            <a:ext cx="9473269" cy="0"/>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5289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2C86596-156B-FD7F-0571-BDE05428B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09" y="950952"/>
            <a:ext cx="11293819" cy="5662151"/>
          </a:xfrm>
          <a:prstGeom prst="rect">
            <a:avLst/>
          </a:prstGeom>
        </p:spPr>
      </p:pic>
      <p:sp>
        <p:nvSpPr>
          <p:cNvPr id="4" name="文字方塊 3">
            <a:extLst>
              <a:ext uri="{FF2B5EF4-FFF2-40B4-BE49-F238E27FC236}">
                <a16:creationId xmlns:a16="http://schemas.microsoft.com/office/drawing/2014/main" id="{488E3399-EE1F-70DD-8A9C-EF07AB6C869A}"/>
              </a:ext>
            </a:extLst>
          </p:cNvPr>
          <p:cNvSpPr txBox="1"/>
          <p:nvPr/>
        </p:nvSpPr>
        <p:spPr>
          <a:xfrm>
            <a:off x="-836583" y="100085"/>
            <a:ext cx="9641415" cy="707886"/>
          </a:xfrm>
          <a:prstGeom prst="rect">
            <a:avLst/>
          </a:prstGeom>
          <a:noFill/>
        </p:spPr>
        <p:txBody>
          <a:bodyPr wrap="square">
            <a:spAutoFit/>
          </a:bodyPr>
          <a:lstStyle/>
          <a:p>
            <a:pPr algn="ctr">
              <a:lnSpc>
                <a:spcPct val="100000"/>
              </a:lnSpc>
            </a:pPr>
            <a:r>
              <a:rPr lang="en-US" altLang="zh-TW" sz="4000" b="1" dirty="0">
                <a:latin typeface="Times New Roman" panose="02020603050405020304" pitchFamily="18" charset="0"/>
                <a:ea typeface="微軟正黑體" panose="020B0604030504040204" pitchFamily="34" charset="-120"/>
                <a:cs typeface="Times New Roman" panose="02020603050405020304" pitchFamily="18" charset="0"/>
              </a:rPr>
              <a:t>ReRAM fabrication- </a:t>
            </a:r>
            <a:r>
              <a:rPr lang="en-US" altLang="zh-TW" sz="4000" b="1" dirty="0">
                <a:effectLst/>
                <a:latin typeface="Times New Roman" panose="02020603050405020304" pitchFamily="18" charset="0"/>
                <a:ea typeface="新細明體" panose="02020500000000000000" pitchFamily="18" charset="-120"/>
                <a:cs typeface="Times New Roman" panose="02020603050405020304" pitchFamily="18" charset="0"/>
              </a:rPr>
              <a:t>Al</a:t>
            </a:r>
            <a:r>
              <a:rPr lang="en-US" altLang="zh-TW" sz="4000" b="1" baseline="-25000" dirty="0">
                <a:effectLst/>
                <a:latin typeface="Times New Roman" panose="02020603050405020304" pitchFamily="18" charset="0"/>
                <a:ea typeface="新細明體" panose="02020500000000000000" pitchFamily="18" charset="-120"/>
                <a:cs typeface="Times New Roman" panose="02020603050405020304" pitchFamily="18" charset="0"/>
              </a:rPr>
              <a:t>2</a:t>
            </a:r>
            <a:r>
              <a:rPr lang="en-US" altLang="zh-TW" sz="4000" b="1" dirty="0">
                <a:effectLst/>
                <a:latin typeface="Times New Roman" panose="02020603050405020304" pitchFamily="18" charset="0"/>
                <a:ea typeface="新細明體" panose="02020500000000000000" pitchFamily="18" charset="-120"/>
                <a:cs typeface="Times New Roman" panose="02020603050405020304" pitchFamily="18" charset="0"/>
              </a:rPr>
              <a:t>O</a:t>
            </a:r>
            <a:r>
              <a:rPr lang="en-US" altLang="zh-TW" sz="4000" b="1" baseline="-25000" dirty="0">
                <a:effectLst/>
                <a:latin typeface="Times New Roman" panose="02020603050405020304" pitchFamily="18" charset="0"/>
                <a:ea typeface="新細明體" panose="02020500000000000000" pitchFamily="18" charset="-120"/>
                <a:cs typeface="Times New Roman" panose="02020603050405020304" pitchFamily="18" charset="0"/>
              </a:rPr>
              <a:t>3</a:t>
            </a:r>
            <a:r>
              <a:rPr lang="en-US" altLang="zh-TW" sz="4000" b="1" dirty="0">
                <a:effectLst/>
                <a:latin typeface="Times New Roman" panose="02020603050405020304" pitchFamily="18" charset="0"/>
                <a:ea typeface="新細明體" panose="02020500000000000000" pitchFamily="18" charset="-120"/>
                <a:cs typeface="Times New Roman" panose="02020603050405020304" pitchFamily="18" charset="0"/>
              </a:rPr>
              <a:t> / </a:t>
            </a:r>
            <a:r>
              <a:rPr lang="en-US" altLang="zh-TW" sz="4000" b="1" dirty="0" err="1">
                <a:effectLst/>
                <a:latin typeface="Times New Roman" panose="02020603050405020304" pitchFamily="18" charset="0"/>
                <a:ea typeface="新細明體" panose="02020500000000000000" pitchFamily="18" charset="-120"/>
                <a:cs typeface="Times New Roman" panose="02020603050405020304" pitchFamily="18" charset="0"/>
              </a:rPr>
              <a:t>TiO</a:t>
            </a:r>
            <a:r>
              <a:rPr lang="en-US" altLang="zh-TW" sz="4000" b="1" i="1" baseline="-25000"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x</a:t>
            </a:r>
            <a:endParaRPr lang="en-US" altLang="zh-TW" sz="4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2" name="直線接點 1">
            <a:extLst>
              <a:ext uri="{FF2B5EF4-FFF2-40B4-BE49-F238E27FC236}">
                <a16:creationId xmlns:a16="http://schemas.microsoft.com/office/drawing/2014/main" id="{02F5B5F4-AA75-F919-C5E2-01F269A2A158}"/>
              </a:ext>
            </a:extLst>
          </p:cNvPr>
          <p:cNvCxnSpPr>
            <a:cxnSpLocks/>
          </p:cNvCxnSpPr>
          <p:nvPr/>
        </p:nvCxnSpPr>
        <p:spPr>
          <a:xfrm>
            <a:off x="193245" y="814908"/>
            <a:ext cx="8094544" cy="0"/>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667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08;p37">
            <a:extLst>
              <a:ext uri="{FF2B5EF4-FFF2-40B4-BE49-F238E27FC236}">
                <a16:creationId xmlns:a16="http://schemas.microsoft.com/office/drawing/2014/main" id="{43E70821-0A1B-D424-C7EC-0532FB4DAAD8}"/>
              </a:ext>
            </a:extLst>
          </p:cNvPr>
          <p:cNvPicPr preferRelativeResize="0"/>
          <p:nvPr/>
        </p:nvPicPr>
        <p:blipFill>
          <a:blip r:embed="rId3">
            <a:alphaModFix/>
          </a:blip>
          <a:stretch>
            <a:fillRect/>
          </a:stretch>
        </p:blipFill>
        <p:spPr>
          <a:xfrm>
            <a:off x="119168" y="5515672"/>
            <a:ext cx="1201531" cy="1245656"/>
          </a:xfrm>
          <a:prstGeom prst="rect">
            <a:avLst/>
          </a:prstGeom>
          <a:noFill/>
          <a:ln>
            <a:noFill/>
          </a:ln>
        </p:spPr>
      </p:pic>
      <p:pic>
        <p:nvPicPr>
          <p:cNvPr id="5" name="Google Shape;410;p37">
            <a:extLst>
              <a:ext uri="{FF2B5EF4-FFF2-40B4-BE49-F238E27FC236}">
                <a16:creationId xmlns:a16="http://schemas.microsoft.com/office/drawing/2014/main" id="{8AE8D3A7-677C-A895-2F45-6B18B83CC8D3}"/>
              </a:ext>
            </a:extLst>
          </p:cNvPr>
          <p:cNvPicPr preferRelativeResize="0"/>
          <p:nvPr/>
        </p:nvPicPr>
        <p:blipFill>
          <a:blip r:embed="rId4">
            <a:alphaModFix/>
          </a:blip>
          <a:stretch>
            <a:fillRect/>
          </a:stretch>
        </p:blipFill>
        <p:spPr>
          <a:xfrm rot="-1260196">
            <a:off x="294147" y="5604066"/>
            <a:ext cx="1079812" cy="572756"/>
          </a:xfrm>
          <a:prstGeom prst="rect">
            <a:avLst/>
          </a:prstGeom>
          <a:noFill/>
          <a:ln>
            <a:noFill/>
          </a:ln>
        </p:spPr>
      </p:pic>
      <p:grpSp>
        <p:nvGrpSpPr>
          <p:cNvPr id="2" name="群組 1">
            <a:extLst>
              <a:ext uri="{FF2B5EF4-FFF2-40B4-BE49-F238E27FC236}">
                <a16:creationId xmlns:a16="http://schemas.microsoft.com/office/drawing/2014/main" id="{E56FE050-1716-47C0-B50E-48478477E5CE}"/>
              </a:ext>
            </a:extLst>
          </p:cNvPr>
          <p:cNvGrpSpPr/>
          <p:nvPr/>
        </p:nvGrpSpPr>
        <p:grpSpPr>
          <a:xfrm>
            <a:off x="1320699" y="687421"/>
            <a:ext cx="9774021" cy="5663888"/>
            <a:chOff x="3862058" y="17331697"/>
            <a:chExt cx="8757900" cy="4692300"/>
          </a:xfrm>
          <a:solidFill>
            <a:schemeClr val="bg2">
              <a:lumMod val="90000"/>
            </a:schemeClr>
          </a:solidFill>
        </p:grpSpPr>
        <p:sp>
          <p:nvSpPr>
            <p:cNvPr id="7" name="Google Shape;10;p2">
              <a:extLst>
                <a:ext uri="{FF2B5EF4-FFF2-40B4-BE49-F238E27FC236}">
                  <a16:creationId xmlns:a16="http://schemas.microsoft.com/office/drawing/2014/main" id="{517FE4F6-44F2-ED24-2CDA-03AF7899062B}"/>
                </a:ext>
              </a:extLst>
            </p:cNvPr>
            <p:cNvSpPr/>
            <p:nvPr/>
          </p:nvSpPr>
          <p:spPr>
            <a:xfrm>
              <a:off x="3862058" y="17331697"/>
              <a:ext cx="8757900" cy="46923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 name="Google Shape;11;p2">
              <a:extLst>
                <a:ext uri="{FF2B5EF4-FFF2-40B4-BE49-F238E27FC236}">
                  <a16:creationId xmlns:a16="http://schemas.microsoft.com/office/drawing/2014/main" id="{FEE53523-B99E-6801-02C0-87556EC6E7F3}"/>
                </a:ext>
              </a:extLst>
            </p:cNvPr>
            <p:cNvGrpSpPr/>
            <p:nvPr/>
          </p:nvGrpSpPr>
          <p:grpSpPr>
            <a:xfrm>
              <a:off x="4217289" y="17810981"/>
              <a:ext cx="187800" cy="3956550"/>
              <a:chOff x="386025" y="588225"/>
              <a:chExt cx="187800" cy="3956550"/>
            </a:xfrm>
            <a:grpFill/>
          </p:grpSpPr>
          <p:sp>
            <p:nvSpPr>
              <p:cNvPr id="10" name="Google Shape;12;p2">
                <a:extLst>
                  <a:ext uri="{FF2B5EF4-FFF2-40B4-BE49-F238E27FC236}">
                    <a16:creationId xmlns:a16="http://schemas.microsoft.com/office/drawing/2014/main" id="{933A7160-97B3-86AA-504B-5A28C6188C12}"/>
                  </a:ext>
                </a:extLst>
              </p:cNvPr>
              <p:cNvSpPr/>
              <p:nvPr/>
            </p:nvSpPr>
            <p:spPr>
              <a:xfrm>
                <a:off x="386025" y="588225"/>
                <a:ext cx="187800" cy="187800"/>
              </a:xfrm>
              <a:prstGeom prst="flowChartConnector">
                <a:avLst/>
              </a:prstGeom>
              <a:solidFill>
                <a:schemeClr val="bg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 name="Google Shape;13;p2">
                <a:extLst>
                  <a:ext uri="{FF2B5EF4-FFF2-40B4-BE49-F238E27FC236}">
                    <a16:creationId xmlns:a16="http://schemas.microsoft.com/office/drawing/2014/main" id="{DE91848C-0F0B-CDAB-417D-CC102AC1C091}"/>
                  </a:ext>
                </a:extLst>
              </p:cNvPr>
              <p:cNvSpPr/>
              <p:nvPr/>
            </p:nvSpPr>
            <p:spPr>
              <a:xfrm>
                <a:off x="386025" y="1216350"/>
                <a:ext cx="187800" cy="187800"/>
              </a:xfrm>
              <a:prstGeom prst="flowChartConnector">
                <a:avLst/>
              </a:prstGeom>
              <a:solidFill>
                <a:schemeClr val="bg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algn="ctr"/>
                <a:endParaRPr>
                  <a:latin typeface="Lato"/>
                  <a:ea typeface="Lato"/>
                  <a:cs typeface="Lato"/>
                  <a:sym typeface="Lato"/>
                </a:endParaRPr>
              </a:p>
            </p:txBody>
          </p:sp>
          <p:sp>
            <p:nvSpPr>
              <p:cNvPr id="12" name="Google Shape;14;p2">
                <a:extLst>
                  <a:ext uri="{FF2B5EF4-FFF2-40B4-BE49-F238E27FC236}">
                    <a16:creationId xmlns:a16="http://schemas.microsoft.com/office/drawing/2014/main" id="{0509BAF6-2784-EE20-5E1D-C06E05E97497}"/>
                  </a:ext>
                </a:extLst>
              </p:cNvPr>
              <p:cNvSpPr/>
              <p:nvPr/>
            </p:nvSpPr>
            <p:spPr>
              <a:xfrm>
                <a:off x="386025" y="3728850"/>
                <a:ext cx="187800" cy="187800"/>
              </a:xfrm>
              <a:prstGeom prst="flowChartConnector">
                <a:avLst/>
              </a:prstGeom>
              <a:solidFill>
                <a:schemeClr val="bg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algn="ctr"/>
                <a:endParaRPr>
                  <a:latin typeface="Lato"/>
                  <a:ea typeface="Lato"/>
                  <a:cs typeface="Lato"/>
                  <a:sym typeface="Lato"/>
                </a:endParaRPr>
              </a:p>
            </p:txBody>
          </p:sp>
          <p:sp>
            <p:nvSpPr>
              <p:cNvPr id="13" name="Google Shape;15;p2">
                <a:extLst>
                  <a:ext uri="{FF2B5EF4-FFF2-40B4-BE49-F238E27FC236}">
                    <a16:creationId xmlns:a16="http://schemas.microsoft.com/office/drawing/2014/main" id="{C938CA7E-FB07-0887-B408-EB3C5A84ADF8}"/>
                  </a:ext>
                </a:extLst>
              </p:cNvPr>
              <p:cNvSpPr/>
              <p:nvPr/>
            </p:nvSpPr>
            <p:spPr>
              <a:xfrm>
                <a:off x="386025" y="4356975"/>
                <a:ext cx="187800" cy="187800"/>
              </a:xfrm>
              <a:prstGeom prst="flowChartConnector">
                <a:avLst/>
              </a:prstGeom>
              <a:solidFill>
                <a:schemeClr val="bg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algn="ctr"/>
                <a:endParaRPr>
                  <a:latin typeface="Lato"/>
                  <a:ea typeface="Lato"/>
                  <a:cs typeface="Lato"/>
                  <a:sym typeface="Lato"/>
                </a:endParaRPr>
              </a:p>
            </p:txBody>
          </p:sp>
          <p:sp>
            <p:nvSpPr>
              <p:cNvPr id="14" name="Google Shape;16;p2">
                <a:extLst>
                  <a:ext uri="{FF2B5EF4-FFF2-40B4-BE49-F238E27FC236}">
                    <a16:creationId xmlns:a16="http://schemas.microsoft.com/office/drawing/2014/main" id="{208C9A32-BD6B-6C21-59C4-8E71290821FF}"/>
                  </a:ext>
                </a:extLst>
              </p:cNvPr>
              <p:cNvSpPr/>
              <p:nvPr/>
            </p:nvSpPr>
            <p:spPr>
              <a:xfrm>
                <a:off x="386025" y="2472600"/>
                <a:ext cx="187800" cy="187800"/>
              </a:xfrm>
              <a:prstGeom prst="flowChartConnector">
                <a:avLst/>
              </a:prstGeom>
              <a:solidFill>
                <a:schemeClr val="bg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algn="ctr"/>
                <a:endParaRPr>
                  <a:latin typeface="Lato"/>
                  <a:ea typeface="Lato"/>
                  <a:cs typeface="Lato"/>
                  <a:sym typeface="Lato"/>
                </a:endParaRPr>
              </a:p>
            </p:txBody>
          </p:sp>
          <p:sp>
            <p:nvSpPr>
              <p:cNvPr id="15" name="Google Shape;17;p2">
                <a:extLst>
                  <a:ext uri="{FF2B5EF4-FFF2-40B4-BE49-F238E27FC236}">
                    <a16:creationId xmlns:a16="http://schemas.microsoft.com/office/drawing/2014/main" id="{E57FEBB8-0ED3-31E2-FBB1-788CB71BDBDE}"/>
                  </a:ext>
                </a:extLst>
              </p:cNvPr>
              <p:cNvSpPr/>
              <p:nvPr/>
            </p:nvSpPr>
            <p:spPr>
              <a:xfrm>
                <a:off x="386025" y="3100725"/>
                <a:ext cx="187800" cy="187800"/>
              </a:xfrm>
              <a:prstGeom prst="flowChartConnector">
                <a:avLst/>
              </a:prstGeom>
              <a:solidFill>
                <a:schemeClr val="bg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algn="ctr"/>
                <a:endParaRPr>
                  <a:latin typeface="Lato"/>
                  <a:ea typeface="Lato"/>
                  <a:cs typeface="Lato"/>
                  <a:sym typeface="Lato"/>
                </a:endParaRPr>
              </a:p>
            </p:txBody>
          </p:sp>
          <p:sp>
            <p:nvSpPr>
              <p:cNvPr id="16" name="Google Shape;18;p2">
                <a:extLst>
                  <a:ext uri="{FF2B5EF4-FFF2-40B4-BE49-F238E27FC236}">
                    <a16:creationId xmlns:a16="http://schemas.microsoft.com/office/drawing/2014/main" id="{06C05032-6C8A-E5BC-EC87-36CED69E2266}"/>
                  </a:ext>
                </a:extLst>
              </p:cNvPr>
              <p:cNvSpPr/>
              <p:nvPr/>
            </p:nvSpPr>
            <p:spPr>
              <a:xfrm>
                <a:off x="386025" y="1844475"/>
                <a:ext cx="187800" cy="187800"/>
              </a:xfrm>
              <a:prstGeom prst="flowChartConnector">
                <a:avLst/>
              </a:prstGeom>
              <a:solidFill>
                <a:schemeClr val="bg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algn="ctr"/>
                <a:endParaRPr>
                  <a:latin typeface="Lato"/>
                  <a:ea typeface="Lato"/>
                  <a:cs typeface="Lato"/>
                  <a:sym typeface="Lato"/>
                </a:endParaRPr>
              </a:p>
            </p:txBody>
          </p:sp>
        </p:grpSp>
        <p:cxnSp>
          <p:nvCxnSpPr>
            <p:cNvPr id="9" name="Google Shape;23;p2">
              <a:extLst>
                <a:ext uri="{FF2B5EF4-FFF2-40B4-BE49-F238E27FC236}">
                  <a16:creationId xmlns:a16="http://schemas.microsoft.com/office/drawing/2014/main" id="{5360DF63-A8CA-4AF8-243F-112456C83742}"/>
                </a:ext>
              </a:extLst>
            </p:cNvPr>
            <p:cNvCxnSpPr/>
            <p:nvPr/>
          </p:nvCxnSpPr>
          <p:spPr>
            <a:xfrm>
              <a:off x="4643579" y="17331697"/>
              <a:ext cx="0" cy="4684800"/>
            </a:xfrm>
            <a:prstGeom prst="straightConnector1">
              <a:avLst/>
            </a:prstGeom>
            <a:grpFill/>
            <a:ln w="19050" cap="flat" cmpd="sng">
              <a:solidFill>
                <a:schemeClr val="accent3">
                  <a:lumMod val="75000"/>
                </a:schemeClr>
              </a:solidFill>
              <a:prstDash val="solid"/>
              <a:round/>
              <a:headEnd type="none" w="med" len="med"/>
              <a:tailEnd type="none" w="med" len="med"/>
            </a:ln>
          </p:spPr>
        </p:cxnSp>
      </p:grpSp>
      <p:pic>
        <p:nvPicPr>
          <p:cNvPr id="17" name="圖片 16">
            <a:extLst>
              <a:ext uri="{FF2B5EF4-FFF2-40B4-BE49-F238E27FC236}">
                <a16:creationId xmlns:a16="http://schemas.microsoft.com/office/drawing/2014/main" id="{D513A8D0-E365-EDFE-A23C-B88B694C92E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323180" y="1441346"/>
            <a:ext cx="8391176" cy="4549108"/>
          </a:xfrm>
          <a:prstGeom prst="rect">
            <a:avLst/>
          </a:prstGeom>
          <a:effectLst>
            <a:outerShdw blurRad="63500" sx="102000" sy="102000" algn="ctr" rotWithShape="0">
              <a:prstClr val="black">
                <a:alpha val="40000"/>
              </a:prstClr>
            </a:outerShdw>
          </a:effectLst>
        </p:spPr>
      </p:pic>
      <p:sp>
        <p:nvSpPr>
          <p:cNvPr id="18" name="文字方塊 17">
            <a:extLst>
              <a:ext uri="{FF2B5EF4-FFF2-40B4-BE49-F238E27FC236}">
                <a16:creationId xmlns:a16="http://schemas.microsoft.com/office/drawing/2014/main" id="{F043E422-7BDF-2EB6-B315-15B038990239}"/>
              </a:ext>
            </a:extLst>
          </p:cNvPr>
          <p:cNvSpPr txBox="1"/>
          <p:nvPr/>
        </p:nvSpPr>
        <p:spPr>
          <a:xfrm>
            <a:off x="2777123" y="833551"/>
            <a:ext cx="6722486" cy="461665"/>
          </a:xfrm>
          <a:prstGeom prst="rect">
            <a:avLst/>
          </a:prstGeom>
          <a:noFill/>
        </p:spPr>
        <p:txBody>
          <a:bodyPr wrap="square">
            <a:spAutoFit/>
          </a:bodyPr>
          <a:lstStyle/>
          <a:p>
            <a:pPr algn="ctr"/>
            <a:r>
              <a:rPr lang="en-US" altLang="zh-TW" sz="2400" b="1" dirty="0">
                <a:solidFill>
                  <a:srgbClr val="000000"/>
                </a:solidFill>
                <a:latin typeface="Times New Roman" panose="02020603050405020304" pitchFamily="18" charset="0"/>
                <a:ea typeface="新細明體" panose="02020500000000000000" pitchFamily="18" charset="-120"/>
              </a:rPr>
              <a:t>The optical readout under different logic states</a:t>
            </a:r>
            <a:endParaRPr lang="zh-TW" altLang="en-US" sz="2400" b="1" dirty="0">
              <a:solidFill>
                <a:srgbClr val="000000"/>
              </a:solidFill>
              <a:latin typeface="Times New Roman" panose="02020603050405020304" pitchFamily="18" charset="0"/>
              <a:ea typeface="新細明體" panose="02020500000000000000" pitchFamily="18" charset="-120"/>
            </a:endParaRPr>
          </a:p>
        </p:txBody>
      </p:sp>
      <p:sp>
        <p:nvSpPr>
          <p:cNvPr id="19" name="Google Shape;1878;p62">
            <a:extLst>
              <a:ext uri="{FF2B5EF4-FFF2-40B4-BE49-F238E27FC236}">
                <a16:creationId xmlns:a16="http://schemas.microsoft.com/office/drawing/2014/main" id="{AEAEE173-AC47-FFC3-34C4-4C31F8B36DC2}"/>
              </a:ext>
            </a:extLst>
          </p:cNvPr>
          <p:cNvSpPr/>
          <p:nvPr/>
        </p:nvSpPr>
        <p:spPr>
          <a:xfrm rot="4564736">
            <a:off x="9988699" y="455670"/>
            <a:ext cx="1451313" cy="1249641"/>
          </a:xfrm>
          <a:custGeom>
            <a:avLst/>
            <a:gdLst/>
            <a:ahLst/>
            <a:cxnLst/>
            <a:rect l="l" t="t" r="r" b="b"/>
            <a:pathLst>
              <a:path w="17398" h="18195" extrusionOk="0">
                <a:moveTo>
                  <a:pt x="12217" y="0"/>
                </a:moveTo>
                <a:lnTo>
                  <a:pt x="1" y="13239"/>
                </a:lnTo>
                <a:lnTo>
                  <a:pt x="35" y="13360"/>
                </a:lnTo>
                <a:lnTo>
                  <a:pt x="122" y="13551"/>
                </a:lnTo>
                <a:lnTo>
                  <a:pt x="312" y="13620"/>
                </a:lnTo>
                <a:lnTo>
                  <a:pt x="503" y="13672"/>
                </a:lnTo>
                <a:lnTo>
                  <a:pt x="572" y="13863"/>
                </a:lnTo>
                <a:lnTo>
                  <a:pt x="642" y="14053"/>
                </a:lnTo>
                <a:lnTo>
                  <a:pt x="832" y="14123"/>
                </a:lnTo>
                <a:lnTo>
                  <a:pt x="1023" y="14175"/>
                </a:lnTo>
                <a:lnTo>
                  <a:pt x="1092" y="14365"/>
                </a:lnTo>
                <a:lnTo>
                  <a:pt x="1162" y="14556"/>
                </a:lnTo>
                <a:lnTo>
                  <a:pt x="1179" y="14573"/>
                </a:lnTo>
                <a:lnTo>
                  <a:pt x="1352" y="14625"/>
                </a:lnTo>
                <a:lnTo>
                  <a:pt x="1543" y="14694"/>
                </a:lnTo>
                <a:lnTo>
                  <a:pt x="1612" y="14868"/>
                </a:lnTo>
                <a:lnTo>
                  <a:pt x="1681" y="15058"/>
                </a:lnTo>
                <a:lnTo>
                  <a:pt x="1699" y="15058"/>
                </a:lnTo>
                <a:lnTo>
                  <a:pt x="1699" y="15076"/>
                </a:lnTo>
                <a:lnTo>
                  <a:pt x="1889" y="15128"/>
                </a:lnTo>
                <a:lnTo>
                  <a:pt x="2063" y="15197"/>
                </a:lnTo>
                <a:lnTo>
                  <a:pt x="2149" y="15388"/>
                </a:lnTo>
                <a:lnTo>
                  <a:pt x="2219" y="15561"/>
                </a:lnTo>
                <a:lnTo>
                  <a:pt x="2219" y="15578"/>
                </a:lnTo>
                <a:lnTo>
                  <a:pt x="2409" y="15630"/>
                </a:lnTo>
                <a:lnTo>
                  <a:pt x="2600" y="15700"/>
                </a:lnTo>
                <a:lnTo>
                  <a:pt x="2669" y="15890"/>
                </a:lnTo>
                <a:lnTo>
                  <a:pt x="2738" y="16081"/>
                </a:lnTo>
                <a:lnTo>
                  <a:pt x="2756" y="16081"/>
                </a:lnTo>
                <a:lnTo>
                  <a:pt x="2929" y="16150"/>
                </a:lnTo>
                <a:lnTo>
                  <a:pt x="3120" y="16202"/>
                </a:lnTo>
                <a:lnTo>
                  <a:pt x="3189" y="16393"/>
                </a:lnTo>
                <a:lnTo>
                  <a:pt x="3258" y="16583"/>
                </a:lnTo>
                <a:lnTo>
                  <a:pt x="3276" y="16583"/>
                </a:lnTo>
                <a:lnTo>
                  <a:pt x="3449" y="16653"/>
                </a:lnTo>
                <a:lnTo>
                  <a:pt x="3639" y="16705"/>
                </a:lnTo>
                <a:lnTo>
                  <a:pt x="3709" y="16895"/>
                </a:lnTo>
                <a:lnTo>
                  <a:pt x="3778" y="17086"/>
                </a:lnTo>
                <a:lnTo>
                  <a:pt x="3795" y="17086"/>
                </a:lnTo>
                <a:lnTo>
                  <a:pt x="3986" y="17155"/>
                </a:lnTo>
                <a:lnTo>
                  <a:pt x="4159" y="17207"/>
                </a:lnTo>
                <a:lnTo>
                  <a:pt x="4246" y="17398"/>
                </a:lnTo>
                <a:lnTo>
                  <a:pt x="4315" y="17588"/>
                </a:lnTo>
                <a:lnTo>
                  <a:pt x="4315" y="17606"/>
                </a:lnTo>
                <a:lnTo>
                  <a:pt x="4506" y="17658"/>
                </a:lnTo>
                <a:lnTo>
                  <a:pt x="4696" y="17727"/>
                </a:lnTo>
                <a:lnTo>
                  <a:pt x="4766" y="17900"/>
                </a:lnTo>
                <a:lnTo>
                  <a:pt x="4835" y="18091"/>
                </a:lnTo>
                <a:lnTo>
                  <a:pt x="4852" y="18108"/>
                </a:lnTo>
                <a:lnTo>
                  <a:pt x="5026" y="18160"/>
                </a:lnTo>
                <a:lnTo>
                  <a:pt x="5130" y="18195"/>
                </a:lnTo>
                <a:lnTo>
                  <a:pt x="5199" y="18125"/>
                </a:lnTo>
                <a:lnTo>
                  <a:pt x="17398" y="4956"/>
                </a:lnTo>
                <a:lnTo>
                  <a:pt x="17381" y="4869"/>
                </a:lnTo>
                <a:lnTo>
                  <a:pt x="17311" y="4696"/>
                </a:lnTo>
                <a:lnTo>
                  <a:pt x="17294" y="4679"/>
                </a:lnTo>
                <a:lnTo>
                  <a:pt x="17103" y="4609"/>
                </a:lnTo>
                <a:lnTo>
                  <a:pt x="16930" y="4557"/>
                </a:lnTo>
                <a:lnTo>
                  <a:pt x="16861" y="4367"/>
                </a:lnTo>
                <a:lnTo>
                  <a:pt x="16774" y="4176"/>
                </a:lnTo>
                <a:lnTo>
                  <a:pt x="16584" y="4107"/>
                </a:lnTo>
                <a:lnTo>
                  <a:pt x="16393" y="4055"/>
                </a:lnTo>
                <a:lnTo>
                  <a:pt x="16324" y="3864"/>
                </a:lnTo>
                <a:lnTo>
                  <a:pt x="16254" y="3674"/>
                </a:lnTo>
                <a:lnTo>
                  <a:pt x="16237" y="3674"/>
                </a:lnTo>
                <a:lnTo>
                  <a:pt x="16064" y="3604"/>
                </a:lnTo>
                <a:lnTo>
                  <a:pt x="15873" y="3552"/>
                </a:lnTo>
                <a:lnTo>
                  <a:pt x="15804" y="3362"/>
                </a:lnTo>
                <a:lnTo>
                  <a:pt x="15735" y="3171"/>
                </a:lnTo>
                <a:lnTo>
                  <a:pt x="15717" y="3154"/>
                </a:lnTo>
                <a:lnTo>
                  <a:pt x="15544" y="3102"/>
                </a:lnTo>
                <a:lnTo>
                  <a:pt x="15353" y="3033"/>
                </a:lnTo>
                <a:lnTo>
                  <a:pt x="15284" y="2859"/>
                </a:lnTo>
                <a:lnTo>
                  <a:pt x="15215" y="2669"/>
                </a:lnTo>
                <a:lnTo>
                  <a:pt x="15197" y="2651"/>
                </a:lnTo>
                <a:lnTo>
                  <a:pt x="15007" y="2599"/>
                </a:lnTo>
                <a:lnTo>
                  <a:pt x="14833" y="2530"/>
                </a:lnTo>
                <a:lnTo>
                  <a:pt x="14747" y="2339"/>
                </a:lnTo>
                <a:lnTo>
                  <a:pt x="14677" y="2166"/>
                </a:lnTo>
                <a:lnTo>
                  <a:pt x="14677" y="2149"/>
                </a:lnTo>
                <a:lnTo>
                  <a:pt x="14487" y="2097"/>
                </a:lnTo>
                <a:lnTo>
                  <a:pt x="14296" y="2028"/>
                </a:lnTo>
                <a:lnTo>
                  <a:pt x="14227" y="1837"/>
                </a:lnTo>
                <a:lnTo>
                  <a:pt x="14158" y="1646"/>
                </a:lnTo>
                <a:lnTo>
                  <a:pt x="14140" y="1646"/>
                </a:lnTo>
                <a:lnTo>
                  <a:pt x="13967" y="1577"/>
                </a:lnTo>
                <a:lnTo>
                  <a:pt x="13776" y="1525"/>
                </a:lnTo>
                <a:lnTo>
                  <a:pt x="13707" y="1334"/>
                </a:lnTo>
                <a:lnTo>
                  <a:pt x="13638" y="1144"/>
                </a:lnTo>
                <a:lnTo>
                  <a:pt x="13620" y="1144"/>
                </a:lnTo>
                <a:lnTo>
                  <a:pt x="13447" y="1075"/>
                </a:lnTo>
                <a:lnTo>
                  <a:pt x="13257" y="1023"/>
                </a:lnTo>
                <a:lnTo>
                  <a:pt x="13187" y="832"/>
                </a:lnTo>
                <a:lnTo>
                  <a:pt x="13101" y="641"/>
                </a:lnTo>
                <a:lnTo>
                  <a:pt x="12910" y="572"/>
                </a:lnTo>
                <a:lnTo>
                  <a:pt x="12737" y="503"/>
                </a:lnTo>
                <a:lnTo>
                  <a:pt x="12650" y="329"/>
                </a:lnTo>
                <a:lnTo>
                  <a:pt x="12581" y="139"/>
                </a:lnTo>
                <a:lnTo>
                  <a:pt x="12581" y="121"/>
                </a:lnTo>
                <a:lnTo>
                  <a:pt x="12390" y="69"/>
                </a:lnTo>
                <a:lnTo>
                  <a:pt x="12217" y="0"/>
                </a:lnTo>
                <a:close/>
              </a:path>
            </a:pathLst>
          </a:custGeom>
          <a:solidFill>
            <a:srgbClr val="7030A0">
              <a:alpha val="62010"/>
            </a:srgbClr>
          </a:solidFill>
          <a:ln>
            <a:noFill/>
          </a:ln>
          <a:effectLst>
            <a:outerShdw blurRad="57150" dist="19050" dir="5400000" algn="bl" rotWithShape="0">
              <a:srgbClr val="783F04">
                <a:alpha val="50000"/>
              </a:srgbClr>
            </a:outerShdw>
          </a:effectLst>
        </p:spPr>
        <p:txBody>
          <a:bodyPr spcFirstLastPara="1" wrap="square" lIns="91425" tIns="91425" rIns="91425" bIns="91425" anchor="ctr" anchorCtr="0">
            <a:noAutofit/>
          </a:bodyPr>
          <a:lstStyle/>
          <a:p>
            <a:endParaRPr lang="zh-TW" altLang="en-US"/>
          </a:p>
        </p:txBody>
      </p:sp>
      <p:sp>
        <p:nvSpPr>
          <p:cNvPr id="20" name="Google Shape;1878;p62">
            <a:extLst>
              <a:ext uri="{FF2B5EF4-FFF2-40B4-BE49-F238E27FC236}">
                <a16:creationId xmlns:a16="http://schemas.microsoft.com/office/drawing/2014/main" id="{23C02F90-35FE-0272-05F3-537F02EDCAEB}"/>
              </a:ext>
            </a:extLst>
          </p:cNvPr>
          <p:cNvSpPr/>
          <p:nvPr/>
        </p:nvSpPr>
        <p:spPr>
          <a:xfrm rot="4564736">
            <a:off x="1376093" y="5333419"/>
            <a:ext cx="1451313" cy="1249641"/>
          </a:xfrm>
          <a:custGeom>
            <a:avLst/>
            <a:gdLst/>
            <a:ahLst/>
            <a:cxnLst/>
            <a:rect l="l" t="t" r="r" b="b"/>
            <a:pathLst>
              <a:path w="17398" h="18195" extrusionOk="0">
                <a:moveTo>
                  <a:pt x="12217" y="0"/>
                </a:moveTo>
                <a:lnTo>
                  <a:pt x="1" y="13239"/>
                </a:lnTo>
                <a:lnTo>
                  <a:pt x="35" y="13360"/>
                </a:lnTo>
                <a:lnTo>
                  <a:pt x="122" y="13551"/>
                </a:lnTo>
                <a:lnTo>
                  <a:pt x="312" y="13620"/>
                </a:lnTo>
                <a:lnTo>
                  <a:pt x="503" y="13672"/>
                </a:lnTo>
                <a:lnTo>
                  <a:pt x="572" y="13863"/>
                </a:lnTo>
                <a:lnTo>
                  <a:pt x="642" y="14053"/>
                </a:lnTo>
                <a:lnTo>
                  <a:pt x="832" y="14123"/>
                </a:lnTo>
                <a:lnTo>
                  <a:pt x="1023" y="14175"/>
                </a:lnTo>
                <a:lnTo>
                  <a:pt x="1092" y="14365"/>
                </a:lnTo>
                <a:lnTo>
                  <a:pt x="1162" y="14556"/>
                </a:lnTo>
                <a:lnTo>
                  <a:pt x="1179" y="14573"/>
                </a:lnTo>
                <a:lnTo>
                  <a:pt x="1352" y="14625"/>
                </a:lnTo>
                <a:lnTo>
                  <a:pt x="1543" y="14694"/>
                </a:lnTo>
                <a:lnTo>
                  <a:pt x="1612" y="14868"/>
                </a:lnTo>
                <a:lnTo>
                  <a:pt x="1681" y="15058"/>
                </a:lnTo>
                <a:lnTo>
                  <a:pt x="1699" y="15058"/>
                </a:lnTo>
                <a:lnTo>
                  <a:pt x="1699" y="15076"/>
                </a:lnTo>
                <a:lnTo>
                  <a:pt x="1889" y="15128"/>
                </a:lnTo>
                <a:lnTo>
                  <a:pt x="2063" y="15197"/>
                </a:lnTo>
                <a:lnTo>
                  <a:pt x="2149" y="15388"/>
                </a:lnTo>
                <a:lnTo>
                  <a:pt x="2219" y="15561"/>
                </a:lnTo>
                <a:lnTo>
                  <a:pt x="2219" y="15578"/>
                </a:lnTo>
                <a:lnTo>
                  <a:pt x="2409" y="15630"/>
                </a:lnTo>
                <a:lnTo>
                  <a:pt x="2600" y="15700"/>
                </a:lnTo>
                <a:lnTo>
                  <a:pt x="2669" y="15890"/>
                </a:lnTo>
                <a:lnTo>
                  <a:pt x="2738" y="16081"/>
                </a:lnTo>
                <a:lnTo>
                  <a:pt x="2756" y="16081"/>
                </a:lnTo>
                <a:lnTo>
                  <a:pt x="2929" y="16150"/>
                </a:lnTo>
                <a:lnTo>
                  <a:pt x="3120" y="16202"/>
                </a:lnTo>
                <a:lnTo>
                  <a:pt x="3189" y="16393"/>
                </a:lnTo>
                <a:lnTo>
                  <a:pt x="3258" y="16583"/>
                </a:lnTo>
                <a:lnTo>
                  <a:pt x="3276" y="16583"/>
                </a:lnTo>
                <a:lnTo>
                  <a:pt x="3449" y="16653"/>
                </a:lnTo>
                <a:lnTo>
                  <a:pt x="3639" y="16705"/>
                </a:lnTo>
                <a:lnTo>
                  <a:pt x="3709" y="16895"/>
                </a:lnTo>
                <a:lnTo>
                  <a:pt x="3778" y="17086"/>
                </a:lnTo>
                <a:lnTo>
                  <a:pt x="3795" y="17086"/>
                </a:lnTo>
                <a:lnTo>
                  <a:pt x="3986" y="17155"/>
                </a:lnTo>
                <a:lnTo>
                  <a:pt x="4159" y="17207"/>
                </a:lnTo>
                <a:lnTo>
                  <a:pt x="4246" y="17398"/>
                </a:lnTo>
                <a:lnTo>
                  <a:pt x="4315" y="17588"/>
                </a:lnTo>
                <a:lnTo>
                  <a:pt x="4315" y="17606"/>
                </a:lnTo>
                <a:lnTo>
                  <a:pt x="4506" y="17658"/>
                </a:lnTo>
                <a:lnTo>
                  <a:pt x="4696" y="17727"/>
                </a:lnTo>
                <a:lnTo>
                  <a:pt x="4766" y="17900"/>
                </a:lnTo>
                <a:lnTo>
                  <a:pt x="4835" y="18091"/>
                </a:lnTo>
                <a:lnTo>
                  <a:pt x="4852" y="18108"/>
                </a:lnTo>
                <a:lnTo>
                  <a:pt x="5026" y="18160"/>
                </a:lnTo>
                <a:lnTo>
                  <a:pt x="5130" y="18195"/>
                </a:lnTo>
                <a:lnTo>
                  <a:pt x="5199" y="18125"/>
                </a:lnTo>
                <a:lnTo>
                  <a:pt x="17398" y="4956"/>
                </a:lnTo>
                <a:lnTo>
                  <a:pt x="17381" y="4869"/>
                </a:lnTo>
                <a:lnTo>
                  <a:pt x="17311" y="4696"/>
                </a:lnTo>
                <a:lnTo>
                  <a:pt x="17294" y="4679"/>
                </a:lnTo>
                <a:lnTo>
                  <a:pt x="17103" y="4609"/>
                </a:lnTo>
                <a:lnTo>
                  <a:pt x="16930" y="4557"/>
                </a:lnTo>
                <a:lnTo>
                  <a:pt x="16861" y="4367"/>
                </a:lnTo>
                <a:lnTo>
                  <a:pt x="16774" y="4176"/>
                </a:lnTo>
                <a:lnTo>
                  <a:pt x="16584" y="4107"/>
                </a:lnTo>
                <a:lnTo>
                  <a:pt x="16393" y="4055"/>
                </a:lnTo>
                <a:lnTo>
                  <a:pt x="16324" y="3864"/>
                </a:lnTo>
                <a:lnTo>
                  <a:pt x="16254" y="3674"/>
                </a:lnTo>
                <a:lnTo>
                  <a:pt x="16237" y="3674"/>
                </a:lnTo>
                <a:lnTo>
                  <a:pt x="16064" y="3604"/>
                </a:lnTo>
                <a:lnTo>
                  <a:pt x="15873" y="3552"/>
                </a:lnTo>
                <a:lnTo>
                  <a:pt x="15804" y="3362"/>
                </a:lnTo>
                <a:lnTo>
                  <a:pt x="15735" y="3171"/>
                </a:lnTo>
                <a:lnTo>
                  <a:pt x="15717" y="3154"/>
                </a:lnTo>
                <a:lnTo>
                  <a:pt x="15544" y="3102"/>
                </a:lnTo>
                <a:lnTo>
                  <a:pt x="15353" y="3033"/>
                </a:lnTo>
                <a:lnTo>
                  <a:pt x="15284" y="2859"/>
                </a:lnTo>
                <a:lnTo>
                  <a:pt x="15215" y="2669"/>
                </a:lnTo>
                <a:lnTo>
                  <a:pt x="15197" y="2651"/>
                </a:lnTo>
                <a:lnTo>
                  <a:pt x="15007" y="2599"/>
                </a:lnTo>
                <a:lnTo>
                  <a:pt x="14833" y="2530"/>
                </a:lnTo>
                <a:lnTo>
                  <a:pt x="14747" y="2339"/>
                </a:lnTo>
                <a:lnTo>
                  <a:pt x="14677" y="2166"/>
                </a:lnTo>
                <a:lnTo>
                  <a:pt x="14677" y="2149"/>
                </a:lnTo>
                <a:lnTo>
                  <a:pt x="14487" y="2097"/>
                </a:lnTo>
                <a:lnTo>
                  <a:pt x="14296" y="2028"/>
                </a:lnTo>
                <a:lnTo>
                  <a:pt x="14227" y="1837"/>
                </a:lnTo>
                <a:lnTo>
                  <a:pt x="14158" y="1646"/>
                </a:lnTo>
                <a:lnTo>
                  <a:pt x="14140" y="1646"/>
                </a:lnTo>
                <a:lnTo>
                  <a:pt x="13967" y="1577"/>
                </a:lnTo>
                <a:lnTo>
                  <a:pt x="13776" y="1525"/>
                </a:lnTo>
                <a:lnTo>
                  <a:pt x="13707" y="1334"/>
                </a:lnTo>
                <a:lnTo>
                  <a:pt x="13638" y="1144"/>
                </a:lnTo>
                <a:lnTo>
                  <a:pt x="13620" y="1144"/>
                </a:lnTo>
                <a:lnTo>
                  <a:pt x="13447" y="1075"/>
                </a:lnTo>
                <a:lnTo>
                  <a:pt x="13257" y="1023"/>
                </a:lnTo>
                <a:lnTo>
                  <a:pt x="13187" y="832"/>
                </a:lnTo>
                <a:lnTo>
                  <a:pt x="13101" y="641"/>
                </a:lnTo>
                <a:lnTo>
                  <a:pt x="12910" y="572"/>
                </a:lnTo>
                <a:lnTo>
                  <a:pt x="12737" y="503"/>
                </a:lnTo>
                <a:lnTo>
                  <a:pt x="12650" y="329"/>
                </a:lnTo>
                <a:lnTo>
                  <a:pt x="12581" y="139"/>
                </a:lnTo>
                <a:lnTo>
                  <a:pt x="12581" y="121"/>
                </a:lnTo>
                <a:lnTo>
                  <a:pt x="12390" y="69"/>
                </a:lnTo>
                <a:lnTo>
                  <a:pt x="12217" y="0"/>
                </a:lnTo>
                <a:close/>
              </a:path>
            </a:pathLst>
          </a:custGeom>
          <a:solidFill>
            <a:srgbClr val="7030A0">
              <a:alpha val="62010"/>
            </a:srgbClr>
          </a:solidFill>
          <a:ln>
            <a:noFill/>
          </a:ln>
          <a:effectLst>
            <a:outerShdw blurRad="57150" dist="19050" dir="5400000" algn="bl" rotWithShape="0">
              <a:srgbClr val="783F04">
                <a:alpha val="50000"/>
              </a:srgbClr>
            </a:outerShdw>
          </a:effectLst>
        </p:spPr>
        <p:txBody>
          <a:bodyPr spcFirstLastPara="1" wrap="square" lIns="91425" tIns="91425" rIns="91425" bIns="91425" anchor="ctr" anchorCtr="0">
            <a:noAutofit/>
          </a:bodyPr>
          <a:lstStyle/>
          <a:p>
            <a:endParaRPr lang="zh-TW" altLang="en-US"/>
          </a:p>
        </p:txBody>
      </p:sp>
      <p:grpSp>
        <p:nvGrpSpPr>
          <p:cNvPr id="21" name="Google Shape;1756;p58">
            <a:extLst>
              <a:ext uri="{FF2B5EF4-FFF2-40B4-BE49-F238E27FC236}">
                <a16:creationId xmlns:a16="http://schemas.microsoft.com/office/drawing/2014/main" id="{EDE2BB0E-3D32-BA20-045F-38D49EC34259}"/>
              </a:ext>
            </a:extLst>
          </p:cNvPr>
          <p:cNvGrpSpPr/>
          <p:nvPr/>
        </p:nvGrpSpPr>
        <p:grpSpPr>
          <a:xfrm rot="711183" flipH="1">
            <a:off x="1459560" y="411348"/>
            <a:ext cx="515169" cy="712763"/>
            <a:chOff x="115170" y="0"/>
            <a:chExt cx="3637500" cy="4933325"/>
          </a:xfrm>
          <a:solidFill>
            <a:srgbClr val="616161"/>
          </a:solidFill>
        </p:grpSpPr>
        <p:sp>
          <p:nvSpPr>
            <p:cNvPr id="22" name="Google Shape;1757;p58">
              <a:extLst>
                <a:ext uri="{FF2B5EF4-FFF2-40B4-BE49-F238E27FC236}">
                  <a16:creationId xmlns:a16="http://schemas.microsoft.com/office/drawing/2014/main" id="{FDAE2E84-2897-781C-4B2D-EA5945C49D27}"/>
                </a:ext>
              </a:extLst>
            </p:cNvPr>
            <p:cNvSpPr/>
            <p:nvPr/>
          </p:nvSpPr>
          <p:spPr>
            <a:xfrm>
              <a:off x="115170" y="3193225"/>
              <a:ext cx="1268050" cy="1740100"/>
            </a:xfrm>
            <a:custGeom>
              <a:avLst/>
              <a:gdLst/>
              <a:ahLst/>
              <a:cxnLst/>
              <a:rect l="l" t="t" r="r" b="b"/>
              <a:pathLst>
                <a:path w="50722" h="69604" extrusionOk="0">
                  <a:moveTo>
                    <a:pt x="34802" y="0"/>
                  </a:moveTo>
                  <a:lnTo>
                    <a:pt x="0" y="69603"/>
                  </a:lnTo>
                  <a:lnTo>
                    <a:pt x="0" y="69603"/>
                  </a:lnTo>
                  <a:lnTo>
                    <a:pt x="50721" y="12218"/>
                  </a:lnTo>
                  <a:lnTo>
                    <a:pt x="34802" y="0"/>
                  </a:lnTo>
                  <a:close/>
                </a:path>
              </a:pathLst>
            </a:cu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23" name="Google Shape;1758;p58">
              <a:extLst>
                <a:ext uri="{FF2B5EF4-FFF2-40B4-BE49-F238E27FC236}">
                  <a16:creationId xmlns:a16="http://schemas.microsoft.com/office/drawing/2014/main" id="{350CA980-D982-6B36-2119-918A2D224DBF}"/>
                </a:ext>
              </a:extLst>
            </p:cNvPr>
            <p:cNvSpPr/>
            <p:nvPr/>
          </p:nvSpPr>
          <p:spPr>
            <a:xfrm>
              <a:off x="133670" y="536825"/>
              <a:ext cx="3535700" cy="3387625"/>
            </a:xfrm>
            <a:custGeom>
              <a:avLst/>
              <a:gdLst/>
              <a:ahLst/>
              <a:cxnLst/>
              <a:rect l="l" t="t" r="r" b="b"/>
              <a:pathLst>
                <a:path w="141428" h="135505" extrusionOk="0">
                  <a:moveTo>
                    <a:pt x="70714" y="0"/>
                  </a:moveTo>
                  <a:cubicBezTo>
                    <a:pt x="31840" y="0"/>
                    <a:pt x="0" y="29989"/>
                    <a:pt x="0" y="67752"/>
                  </a:cubicBezTo>
                  <a:cubicBezTo>
                    <a:pt x="0" y="105146"/>
                    <a:pt x="31840" y="135504"/>
                    <a:pt x="70714" y="135504"/>
                  </a:cubicBezTo>
                  <a:cubicBezTo>
                    <a:pt x="109958" y="135504"/>
                    <a:pt x="141428" y="105146"/>
                    <a:pt x="141428" y="67752"/>
                  </a:cubicBezTo>
                  <a:cubicBezTo>
                    <a:pt x="141428" y="29989"/>
                    <a:pt x="109958" y="0"/>
                    <a:pt x="70714" y="0"/>
                  </a:cubicBezTo>
                  <a:close/>
                </a:path>
              </a:pathLst>
            </a:custGeom>
            <a:grpFill/>
            <a:ln w="38100">
              <a:solidFill>
                <a:schemeClr val="tx1"/>
              </a:solidFill>
            </a:ln>
            <a:effectLst>
              <a:outerShdw blurRad="57150" dist="19050" dir="5400000" algn="bl" rotWithShape="0">
                <a:srgbClr val="1155CC">
                  <a:alpha val="8000"/>
                </a:srgbClr>
              </a:outerShdw>
            </a:effectLst>
          </p:spPr>
          <p:txBody>
            <a:bodyPr spcFirstLastPara="1" wrap="square" lIns="76798" tIns="76798" rIns="76798" bIns="76798" anchor="ctr" anchorCtr="0">
              <a:noAutofit/>
            </a:bodyPr>
            <a:lstStyle/>
            <a:p>
              <a:endParaRPr lang="zh-TW" altLang="en-US" sz="1512"/>
            </a:p>
          </p:txBody>
        </p:sp>
        <p:sp>
          <p:nvSpPr>
            <p:cNvPr id="24" name="Google Shape;1759;p58">
              <a:extLst>
                <a:ext uri="{FF2B5EF4-FFF2-40B4-BE49-F238E27FC236}">
                  <a16:creationId xmlns:a16="http://schemas.microsoft.com/office/drawing/2014/main" id="{6DA6A6B0-EF2B-EC70-2D5D-43A55EE9DD2F}"/>
                </a:ext>
              </a:extLst>
            </p:cNvPr>
            <p:cNvSpPr/>
            <p:nvPr/>
          </p:nvSpPr>
          <p:spPr>
            <a:xfrm>
              <a:off x="957420" y="0"/>
              <a:ext cx="2795250" cy="2674925"/>
            </a:xfrm>
            <a:custGeom>
              <a:avLst/>
              <a:gdLst/>
              <a:ahLst/>
              <a:cxnLst/>
              <a:rect l="l" t="t" r="r" b="b"/>
              <a:pathLst>
                <a:path w="111810" h="106997" extrusionOk="0">
                  <a:moveTo>
                    <a:pt x="55905" y="0"/>
                  </a:moveTo>
                  <a:cubicBezTo>
                    <a:pt x="25176" y="0"/>
                    <a:pt x="1" y="24065"/>
                    <a:pt x="1" y="53683"/>
                  </a:cubicBezTo>
                  <a:cubicBezTo>
                    <a:pt x="1" y="83302"/>
                    <a:pt x="25176" y="106996"/>
                    <a:pt x="55905" y="106996"/>
                  </a:cubicBezTo>
                  <a:cubicBezTo>
                    <a:pt x="86634" y="106996"/>
                    <a:pt x="111810" y="83302"/>
                    <a:pt x="111810" y="53683"/>
                  </a:cubicBezTo>
                  <a:cubicBezTo>
                    <a:pt x="111810" y="24065"/>
                    <a:pt x="86634" y="0"/>
                    <a:pt x="55905" y="0"/>
                  </a:cubicBezTo>
                  <a:close/>
                </a:path>
              </a:pathLst>
            </a:custGeom>
            <a:grpFill/>
            <a:ln w="38100">
              <a:solidFill>
                <a:schemeClr val="tx1"/>
              </a:solidFill>
            </a:ln>
            <a:effectLst>
              <a:outerShdw blurRad="28575" dist="9525" dir="6480000" algn="bl" rotWithShape="0">
                <a:srgbClr val="999999">
                  <a:alpha val="30000"/>
                </a:srgbClr>
              </a:outerShdw>
            </a:effectLst>
          </p:spPr>
          <p:txBody>
            <a:bodyPr spcFirstLastPara="1" wrap="square" lIns="76798" tIns="76798" rIns="76798" bIns="76798" anchor="ctr" anchorCtr="0">
              <a:noAutofit/>
            </a:bodyPr>
            <a:lstStyle/>
            <a:p>
              <a:endParaRPr lang="zh-TW" altLang="en-US" sz="1512"/>
            </a:p>
          </p:txBody>
        </p:sp>
      </p:grpSp>
    </p:spTree>
    <p:extLst>
      <p:ext uri="{BB962C8B-B14F-4D97-AF65-F5344CB8AC3E}">
        <p14:creationId xmlns:p14="http://schemas.microsoft.com/office/powerpoint/2010/main" val="3237516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582A379-50F5-BA7B-6163-B79FBD5CF063}"/>
              </a:ext>
            </a:extLst>
          </p:cNvPr>
          <p:cNvPicPr>
            <a:picLocks noChangeAspect="1"/>
          </p:cNvPicPr>
          <p:nvPr/>
        </p:nvPicPr>
        <p:blipFill>
          <a:blip r:embed="rId2"/>
          <a:stretch>
            <a:fillRect/>
          </a:stretch>
        </p:blipFill>
        <p:spPr>
          <a:xfrm>
            <a:off x="543737" y="1456916"/>
            <a:ext cx="10765125" cy="5024699"/>
          </a:xfrm>
          <a:prstGeom prst="rect">
            <a:avLst/>
          </a:prstGeom>
        </p:spPr>
      </p:pic>
      <p:sp>
        <p:nvSpPr>
          <p:cNvPr id="4" name="文字方塊 3">
            <a:extLst>
              <a:ext uri="{FF2B5EF4-FFF2-40B4-BE49-F238E27FC236}">
                <a16:creationId xmlns:a16="http://schemas.microsoft.com/office/drawing/2014/main" id="{468307CE-2531-EFB6-FBFF-ABE269B67C0C}"/>
              </a:ext>
            </a:extLst>
          </p:cNvPr>
          <p:cNvSpPr txBox="1"/>
          <p:nvPr/>
        </p:nvSpPr>
        <p:spPr>
          <a:xfrm>
            <a:off x="486587" y="117413"/>
            <a:ext cx="10208627" cy="1200329"/>
          </a:xfrm>
          <a:prstGeom prst="rect">
            <a:avLst/>
          </a:prstGeom>
          <a:noFill/>
        </p:spPr>
        <p:txBody>
          <a:bodyPr wrap="square">
            <a:spAutoFit/>
          </a:bodyPr>
          <a:lstStyle/>
          <a:p>
            <a:r>
              <a:rPr lang="en-US" altLang="zh-TW" sz="3600" b="1" dirty="0">
                <a:latin typeface="Times New Roman" panose="02020603050405020304" pitchFamily="18" charset="0"/>
                <a:ea typeface="微軟正黑體" panose="020B0604030504040204" pitchFamily="34" charset="-120"/>
                <a:cs typeface="Times New Roman" panose="02020603050405020304" pitchFamily="18" charset="0"/>
              </a:rPr>
              <a:t>Box plots illustrate the variability in switching voltages</a:t>
            </a:r>
            <a:endParaRPr lang="zh-TW" altLang="en-US" sz="36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5" name="直線接點 4">
            <a:extLst>
              <a:ext uri="{FF2B5EF4-FFF2-40B4-BE49-F238E27FC236}">
                <a16:creationId xmlns:a16="http://schemas.microsoft.com/office/drawing/2014/main" id="{54CB7296-A149-532A-3C8A-FF8D40EA4AE0}"/>
              </a:ext>
            </a:extLst>
          </p:cNvPr>
          <p:cNvCxnSpPr>
            <a:cxnSpLocks/>
          </p:cNvCxnSpPr>
          <p:nvPr/>
        </p:nvCxnSpPr>
        <p:spPr>
          <a:xfrm>
            <a:off x="411504" y="776264"/>
            <a:ext cx="9473269" cy="0"/>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cxnSp>
        <p:nvCxnSpPr>
          <p:cNvPr id="6" name="直線接點 5">
            <a:extLst>
              <a:ext uri="{FF2B5EF4-FFF2-40B4-BE49-F238E27FC236}">
                <a16:creationId xmlns:a16="http://schemas.microsoft.com/office/drawing/2014/main" id="{5F32612D-0D3B-C8AE-F77E-A070ACAA790C}"/>
              </a:ext>
            </a:extLst>
          </p:cNvPr>
          <p:cNvCxnSpPr>
            <a:cxnSpLocks/>
          </p:cNvCxnSpPr>
          <p:nvPr/>
        </p:nvCxnSpPr>
        <p:spPr>
          <a:xfrm>
            <a:off x="543737" y="1317742"/>
            <a:ext cx="1840234" cy="0"/>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9959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9056C88-83BB-234C-A0B5-4CD7F82A11A0}"/>
              </a:ext>
            </a:extLst>
          </p:cNvPr>
          <p:cNvPicPr>
            <a:picLocks noChangeAspect="1"/>
          </p:cNvPicPr>
          <p:nvPr/>
        </p:nvPicPr>
        <p:blipFill>
          <a:blip r:embed="rId2"/>
          <a:stretch>
            <a:fillRect/>
          </a:stretch>
        </p:blipFill>
        <p:spPr>
          <a:xfrm>
            <a:off x="547460" y="1025889"/>
            <a:ext cx="10523311" cy="5458700"/>
          </a:xfrm>
          <a:prstGeom prst="rect">
            <a:avLst/>
          </a:prstGeom>
        </p:spPr>
      </p:pic>
      <p:sp>
        <p:nvSpPr>
          <p:cNvPr id="4" name="文字方塊 3">
            <a:extLst>
              <a:ext uri="{FF2B5EF4-FFF2-40B4-BE49-F238E27FC236}">
                <a16:creationId xmlns:a16="http://schemas.microsoft.com/office/drawing/2014/main" id="{4FF79439-551F-F8DD-35D7-1F12E2336B26}"/>
              </a:ext>
            </a:extLst>
          </p:cNvPr>
          <p:cNvSpPr txBox="1"/>
          <p:nvPr/>
        </p:nvSpPr>
        <p:spPr>
          <a:xfrm>
            <a:off x="547460" y="90773"/>
            <a:ext cx="8767990" cy="646331"/>
          </a:xfrm>
          <a:prstGeom prst="rect">
            <a:avLst/>
          </a:prstGeom>
          <a:noFill/>
        </p:spPr>
        <p:txBody>
          <a:bodyPr wrap="square">
            <a:spAutoFit/>
          </a:bodyPr>
          <a:lstStyle/>
          <a:p>
            <a:pPr>
              <a:spcBef>
                <a:spcPts val="900"/>
              </a:spcBef>
              <a:spcAft>
                <a:spcPts val="900"/>
              </a:spcAft>
            </a:pPr>
            <a:r>
              <a:rPr lang="en-US" altLang="zh-TW" sz="3600" b="1" dirty="0">
                <a:latin typeface="Times New Roman" panose="02020603050405020304" pitchFamily="18" charset="0"/>
                <a:ea typeface="微軟正黑體" panose="020B0604030504040204" pitchFamily="34" charset="-120"/>
                <a:cs typeface="Times New Roman" panose="02020603050405020304" pitchFamily="18" charset="0"/>
              </a:rPr>
              <a:t>Optical Memristor measurement setup</a:t>
            </a:r>
            <a:endParaRPr lang="zh-TW" altLang="zh-TW" sz="36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5" name="直線接點 4">
            <a:extLst>
              <a:ext uri="{FF2B5EF4-FFF2-40B4-BE49-F238E27FC236}">
                <a16:creationId xmlns:a16="http://schemas.microsoft.com/office/drawing/2014/main" id="{8EA14CF6-5163-CAED-CBFB-8C9B8FDCC05C}"/>
              </a:ext>
            </a:extLst>
          </p:cNvPr>
          <p:cNvCxnSpPr>
            <a:cxnSpLocks/>
          </p:cNvCxnSpPr>
          <p:nvPr/>
        </p:nvCxnSpPr>
        <p:spPr>
          <a:xfrm>
            <a:off x="381024" y="806744"/>
            <a:ext cx="7995533" cy="0"/>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6761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08;p37">
            <a:extLst>
              <a:ext uri="{FF2B5EF4-FFF2-40B4-BE49-F238E27FC236}">
                <a16:creationId xmlns:a16="http://schemas.microsoft.com/office/drawing/2014/main" id="{43E70821-0A1B-D424-C7EC-0532FB4DAAD8}"/>
              </a:ext>
            </a:extLst>
          </p:cNvPr>
          <p:cNvPicPr preferRelativeResize="0"/>
          <p:nvPr/>
        </p:nvPicPr>
        <p:blipFill>
          <a:blip r:embed="rId3">
            <a:alphaModFix/>
          </a:blip>
          <a:stretch>
            <a:fillRect/>
          </a:stretch>
        </p:blipFill>
        <p:spPr>
          <a:xfrm>
            <a:off x="46922" y="5505472"/>
            <a:ext cx="1201531" cy="1245656"/>
          </a:xfrm>
          <a:prstGeom prst="rect">
            <a:avLst/>
          </a:prstGeom>
          <a:noFill/>
          <a:ln>
            <a:noFill/>
          </a:ln>
        </p:spPr>
      </p:pic>
      <p:pic>
        <p:nvPicPr>
          <p:cNvPr id="5" name="Google Shape;410;p37">
            <a:extLst>
              <a:ext uri="{FF2B5EF4-FFF2-40B4-BE49-F238E27FC236}">
                <a16:creationId xmlns:a16="http://schemas.microsoft.com/office/drawing/2014/main" id="{8AE8D3A7-677C-A895-2F45-6B18B83CC8D3}"/>
              </a:ext>
            </a:extLst>
          </p:cNvPr>
          <p:cNvPicPr preferRelativeResize="0"/>
          <p:nvPr/>
        </p:nvPicPr>
        <p:blipFill>
          <a:blip r:embed="rId4">
            <a:alphaModFix/>
          </a:blip>
          <a:stretch>
            <a:fillRect/>
          </a:stretch>
        </p:blipFill>
        <p:spPr>
          <a:xfrm rot="-1260196">
            <a:off x="177985" y="5514253"/>
            <a:ext cx="1079812" cy="572756"/>
          </a:xfrm>
          <a:prstGeom prst="rect">
            <a:avLst/>
          </a:prstGeom>
          <a:noFill/>
          <a:ln>
            <a:noFill/>
          </a:ln>
        </p:spPr>
      </p:pic>
      <p:grpSp>
        <p:nvGrpSpPr>
          <p:cNvPr id="11" name="群組 10">
            <a:extLst>
              <a:ext uri="{FF2B5EF4-FFF2-40B4-BE49-F238E27FC236}">
                <a16:creationId xmlns:a16="http://schemas.microsoft.com/office/drawing/2014/main" id="{BEC9488D-793E-F2FD-BFFB-61D10CCD7F71}"/>
              </a:ext>
            </a:extLst>
          </p:cNvPr>
          <p:cNvGrpSpPr/>
          <p:nvPr/>
        </p:nvGrpSpPr>
        <p:grpSpPr>
          <a:xfrm>
            <a:off x="1503680" y="784988"/>
            <a:ext cx="9433876" cy="5612925"/>
            <a:chOff x="3862058" y="17331697"/>
            <a:chExt cx="8757900" cy="4692300"/>
          </a:xfrm>
        </p:grpSpPr>
        <p:sp>
          <p:nvSpPr>
            <p:cNvPr id="12" name="Google Shape;10;p2">
              <a:extLst>
                <a:ext uri="{FF2B5EF4-FFF2-40B4-BE49-F238E27FC236}">
                  <a16:creationId xmlns:a16="http://schemas.microsoft.com/office/drawing/2014/main" id="{630A5099-C78E-6D99-CE46-DE05D1B511CB}"/>
                </a:ext>
              </a:extLst>
            </p:cNvPr>
            <p:cNvSpPr/>
            <p:nvPr/>
          </p:nvSpPr>
          <p:spPr>
            <a:xfrm>
              <a:off x="3862058" y="17331697"/>
              <a:ext cx="8757900" cy="4692300"/>
            </a:xfrm>
            <a:prstGeom prst="rect">
              <a:avLst/>
            </a:prstGeom>
            <a:solidFill>
              <a:schemeClr val="tx2">
                <a:lumMod val="40000"/>
                <a:lumOff val="60000"/>
                <a:alpha val="4864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3" name="Google Shape;11;p2">
              <a:extLst>
                <a:ext uri="{FF2B5EF4-FFF2-40B4-BE49-F238E27FC236}">
                  <a16:creationId xmlns:a16="http://schemas.microsoft.com/office/drawing/2014/main" id="{E6298547-3CEF-86B1-2052-8EB8BADED001}"/>
                </a:ext>
              </a:extLst>
            </p:cNvPr>
            <p:cNvGrpSpPr/>
            <p:nvPr/>
          </p:nvGrpSpPr>
          <p:grpSpPr>
            <a:xfrm>
              <a:off x="4217289" y="17810981"/>
              <a:ext cx="187800" cy="3956550"/>
              <a:chOff x="386025" y="588225"/>
              <a:chExt cx="187800" cy="3956550"/>
            </a:xfrm>
          </p:grpSpPr>
          <p:sp>
            <p:nvSpPr>
              <p:cNvPr id="15" name="Google Shape;12;p2">
                <a:extLst>
                  <a:ext uri="{FF2B5EF4-FFF2-40B4-BE49-F238E27FC236}">
                    <a16:creationId xmlns:a16="http://schemas.microsoft.com/office/drawing/2014/main" id="{5F8F68EB-95F8-6A35-8BBF-832AFDED9C7E}"/>
                  </a:ext>
                </a:extLst>
              </p:cNvPr>
              <p:cNvSpPr/>
              <p:nvPr/>
            </p:nvSpPr>
            <p:spPr>
              <a:xfrm>
                <a:off x="386025" y="588225"/>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3;p2">
                <a:extLst>
                  <a:ext uri="{FF2B5EF4-FFF2-40B4-BE49-F238E27FC236}">
                    <a16:creationId xmlns:a16="http://schemas.microsoft.com/office/drawing/2014/main" id="{5E33587D-AA1C-FACE-0F8A-62B13FB10065}"/>
                  </a:ext>
                </a:extLst>
              </p:cNvPr>
              <p:cNvSpPr/>
              <p:nvPr/>
            </p:nvSpPr>
            <p:spPr>
              <a:xfrm>
                <a:off x="386025" y="1216350"/>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4;p2">
                <a:extLst>
                  <a:ext uri="{FF2B5EF4-FFF2-40B4-BE49-F238E27FC236}">
                    <a16:creationId xmlns:a16="http://schemas.microsoft.com/office/drawing/2014/main" id="{43BE7D2B-A643-D838-B224-E4E8BEC38359}"/>
                  </a:ext>
                </a:extLst>
              </p:cNvPr>
              <p:cNvSpPr/>
              <p:nvPr/>
            </p:nvSpPr>
            <p:spPr>
              <a:xfrm>
                <a:off x="386025" y="3728850"/>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5;p2">
                <a:extLst>
                  <a:ext uri="{FF2B5EF4-FFF2-40B4-BE49-F238E27FC236}">
                    <a16:creationId xmlns:a16="http://schemas.microsoft.com/office/drawing/2014/main" id="{10CDC23D-D61B-8682-982F-BDE843109DE5}"/>
                  </a:ext>
                </a:extLst>
              </p:cNvPr>
              <p:cNvSpPr/>
              <p:nvPr/>
            </p:nvSpPr>
            <p:spPr>
              <a:xfrm>
                <a:off x="386025" y="4356975"/>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6;p2">
                <a:extLst>
                  <a:ext uri="{FF2B5EF4-FFF2-40B4-BE49-F238E27FC236}">
                    <a16:creationId xmlns:a16="http://schemas.microsoft.com/office/drawing/2014/main" id="{2BB2CDE7-7888-D7A6-6334-F00E879CDEDB}"/>
                  </a:ext>
                </a:extLst>
              </p:cNvPr>
              <p:cNvSpPr/>
              <p:nvPr/>
            </p:nvSpPr>
            <p:spPr>
              <a:xfrm>
                <a:off x="386025" y="2472600"/>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17;p2">
                <a:extLst>
                  <a:ext uri="{FF2B5EF4-FFF2-40B4-BE49-F238E27FC236}">
                    <a16:creationId xmlns:a16="http://schemas.microsoft.com/office/drawing/2014/main" id="{0F8E6801-D5ED-F125-2DEA-EE5A59BD020D}"/>
                  </a:ext>
                </a:extLst>
              </p:cNvPr>
              <p:cNvSpPr/>
              <p:nvPr/>
            </p:nvSpPr>
            <p:spPr>
              <a:xfrm>
                <a:off x="386025" y="3100725"/>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 name="Google Shape;18;p2">
                <a:extLst>
                  <a:ext uri="{FF2B5EF4-FFF2-40B4-BE49-F238E27FC236}">
                    <a16:creationId xmlns:a16="http://schemas.microsoft.com/office/drawing/2014/main" id="{122239A2-705F-E6AD-2D5F-DD663B935FB8}"/>
                  </a:ext>
                </a:extLst>
              </p:cNvPr>
              <p:cNvSpPr/>
              <p:nvPr/>
            </p:nvSpPr>
            <p:spPr>
              <a:xfrm>
                <a:off x="386025" y="1844475"/>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14" name="Google Shape;23;p2">
              <a:extLst>
                <a:ext uri="{FF2B5EF4-FFF2-40B4-BE49-F238E27FC236}">
                  <a16:creationId xmlns:a16="http://schemas.microsoft.com/office/drawing/2014/main" id="{F672D592-456D-B003-2489-75B4D986C1AE}"/>
                </a:ext>
              </a:extLst>
            </p:cNvPr>
            <p:cNvCxnSpPr/>
            <p:nvPr/>
          </p:nvCxnSpPr>
          <p:spPr>
            <a:xfrm>
              <a:off x="4643579" y="17331697"/>
              <a:ext cx="0" cy="4684800"/>
            </a:xfrm>
            <a:prstGeom prst="straightConnector1">
              <a:avLst/>
            </a:prstGeom>
            <a:noFill/>
            <a:ln w="19050" cap="flat" cmpd="sng">
              <a:solidFill>
                <a:schemeClr val="accent3">
                  <a:lumMod val="75000"/>
                </a:schemeClr>
              </a:solidFill>
              <a:prstDash val="solid"/>
              <a:round/>
              <a:headEnd type="none" w="med" len="med"/>
              <a:tailEnd type="none" w="med" len="med"/>
            </a:ln>
          </p:spPr>
        </p:cxnSp>
      </p:grpSp>
      <p:sp>
        <p:nvSpPr>
          <p:cNvPr id="36" name="Google Shape;1878;p62">
            <a:extLst>
              <a:ext uri="{FF2B5EF4-FFF2-40B4-BE49-F238E27FC236}">
                <a16:creationId xmlns:a16="http://schemas.microsoft.com/office/drawing/2014/main" id="{1876152A-447E-CEB6-5A43-D894CFF6B20E}"/>
              </a:ext>
            </a:extLst>
          </p:cNvPr>
          <p:cNvSpPr/>
          <p:nvPr/>
        </p:nvSpPr>
        <p:spPr>
          <a:xfrm rot="4564736">
            <a:off x="9814539" y="557697"/>
            <a:ext cx="1451313" cy="1249641"/>
          </a:xfrm>
          <a:custGeom>
            <a:avLst/>
            <a:gdLst/>
            <a:ahLst/>
            <a:cxnLst/>
            <a:rect l="l" t="t" r="r" b="b"/>
            <a:pathLst>
              <a:path w="17398" h="18195" extrusionOk="0">
                <a:moveTo>
                  <a:pt x="12217" y="0"/>
                </a:moveTo>
                <a:lnTo>
                  <a:pt x="1" y="13239"/>
                </a:lnTo>
                <a:lnTo>
                  <a:pt x="35" y="13360"/>
                </a:lnTo>
                <a:lnTo>
                  <a:pt x="122" y="13551"/>
                </a:lnTo>
                <a:lnTo>
                  <a:pt x="312" y="13620"/>
                </a:lnTo>
                <a:lnTo>
                  <a:pt x="503" y="13672"/>
                </a:lnTo>
                <a:lnTo>
                  <a:pt x="572" y="13863"/>
                </a:lnTo>
                <a:lnTo>
                  <a:pt x="642" y="14053"/>
                </a:lnTo>
                <a:lnTo>
                  <a:pt x="832" y="14123"/>
                </a:lnTo>
                <a:lnTo>
                  <a:pt x="1023" y="14175"/>
                </a:lnTo>
                <a:lnTo>
                  <a:pt x="1092" y="14365"/>
                </a:lnTo>
                <a:lnTo>
                  <a:pt x="1162" y="14556"/>
                </a:lnTo>
                <a:lnTo>
                  <a:pt x="1179" y="14573"/>
                </a:lnTo>
                <a:lnTo>
                  <a:pt x="1352" y="14625"/>
                </a:lnTo>
                <a:lnTo>
                  <a:pt x="1543" y="14694"/>
                </a:lnTo>
                <a:lnTo>
                  <a:pt x="1612" y="14868"/>
                </a:lnTo>
                <a:lnTo>
                  <a:pt x="1681" y="15058"/>
                </a:lnTo>
                <a:lnTo>
                  <a:pt x="1699" y="15058"/>
                </a:lnTo>
                <a:lnTo>
                  <a:pt x="1699" y="15076"/>
                </a:lnTo>
                <a:lnTo>
                  <a:pt x="1889" y="15128"/>
                </a:lnTo>
                <a:lnTo>
                  <a:pt x="2063" y="15197"/>
                </a:lnTo>
                <a:lnTo>
                  <a:pt x="2149" y="15388"/>
                </a:lnTo>
                <a:lnTo>
                  <a:pt x="2219" y="15561"/>
                </a:lnTo>
                <a:lnTo>
                  <a:pt x="2219" y="15578"/>
                </a:lnTo>
                <a:lnTo>
                  <a:pt x="2409" y="15630"/>
                </a:lnTo>
                <a:lnTo>
                  <a:pt x="2600" y="15700"/>
                </a:lnTo>
                <a:lnTo>
                  <a:pt x="2669" y="15890"/>
                </a:lnTo>
                <a:lnTo>
                  <a:pt x="2738" y="16081"/>
                </a:lnTo>
                <a:lnTo>
                  <a:pt x="2756" y="16081"/>
                </a:lnTo>
                <a:lnTo>
                  <a:pt x="2929" y="16150"/>
                </a:lnTo>
                <a:lnTo>
                  <a:pt x="3120" y="16202"/>
                </a:lnTo>
                <a:lnTo>
                  <a:pt x="3189" y="16393"/>
                </a:lnTo>
                <a:lnTo>
                  <a:pt x="3258" y="16583"/>
                </a:lnTo>
                <a:lnTo>
                  <a:pt x="3276" y="16583"/>
                </a:lnTo>
                <a:lnTo>
                  <a:pt x="3449" y="16653"/>
                </a:lnTo>
                <a:lnTo>
                  <a:pt x="3639" y="16705"/>
                </a:lnTo>
                <a:lnTo>
                  <a:pt x="3709" y="16895"/>
                </a:lnTo>
                <a:lnTo>
                  <a:pt x="3778" y="17086"/>
                </a:lnTo>
                <a:lnTo>
                  <a:pt x="3795" y="17086"/>
                </a:lnTo>
                <a:lnTo>
                  <a:pt x="3986" y="17155"/>
                </a:lnTo>
                <a:lnTo>
                  <a:pt x="4159" y="17207"/>
                </a:lnTo>
                <a:lnTo>
                  <a:pt x="4246" y="17398"/>
                </a:lnTo>
                <a:lnTo>
                  <a:pt x="4315" y="17588"/>
                </a:lnTo>
                <a:lnTo>
                  <a:pt x="4315" y="17606"/>
                </a:lnTo>
                <a:lnTo>
                  <a:pt x="4506" y="17658"/>
                </a:lnTo>
                <a:lnTo>
                  <a:pt x="4696" y="17727"/>
                </a:lnTo>
                <a:lnTo>
                  <a:pt x="4766" y="17900"/>
                </a:lnTo>
                <a:lnTo>
                  <a:pt x="4835" y="18091"/>
                </a:lnTo>
                <a:lnTo>
                  <a:pt x="4852" y="18108"/>
                </a:lnTo>
                <a:lnTo>
                  <a:pt x="5026" y="18160"/>
                </a:lnTo>
                <a:lnTo>
                  <a:pt x="5130" y="18195"/>
                </a:lnTo>
                <a:lnTo>
                  <a:pt x="5199" y="18125"/>
                </a:lnTo>
                <a:lnTo>
                  <a:pt x="17398" y="4956"/>
                </a:lnTo>
                <a:lnTo>
                  <a:pt x="17381" y="4869"/>
                </a:lnTo>
                <a:lnTo>
                  <a:pt x="17311" y="4696"/>
                </a:lnTo>
                <a:lnTo>
                  <a:pt x="17294" y="4679"/>
                </a:lnTo>
                <a:lnTo>
                  <a:pt x="17103" y="4609"/>
                </a:lnTo>
                <a:lnTo>
                  <a:pt x="16930" y="4557"/>
                </a:lnTo>
                <a:lnTo>
                  <a:pt x="16861" y="4367"/>
                </a:lnTo>
                <a:lnTo>
                  <a:pt x="16774" y="4176"/>
                </a:lnTo>
                <a:lnTo>
                  <a:pt x="16584" y="4107"/>
                </a:lnTo>
                <a:lnTo>
                  <a:pt x="16393" y="4055"/>
                </a:lnTo>
                <a:lnTo>
                  <a:pt x="16324" y="3864"/>
                </a:lnTo>
                <a:lnTo>
                  <a:pt x="16254" y="3674"/>
                </a:lnTo>
                <a:lnTo>
                  <a:pt x="16237" y="3674"/>
                </a:lnTo>
                <a:lnTo>
                  <a:pt x="16064" y="3604"/>
                </a:lnTo>
                <a:lnTo>
                  <a:pt x="15873" y="3552"/>
                </a:lnTo>
                <a:lnTo>
                  <a:pt x="15804" y="3362"/>
                </a:lnTo>
                <a:lnTo>
                  <a:pt x="15735" y="3171"/>
                </a:lnTo>
                <a:lnTo>
                  <a:pt x="15717" y="3154"/>
                </a:lnTo>
                <a:lnTo>
                  <a:pt x="15544" y="3102"/>
                </a:lnTo>
                <a:lnTo>
                  <a:pt x="15353" y="3033"/>
                </a:lnTo>
                <a:lnTo>
                  <a:pt x="15284" y="2859"/>
                </a:lnTo>
                <a:lnTo>
                  <a:pt x="15215" y="2669"/>
                </a:lnTo>
                <a:lnTo>
                  <a:pt x="15197" y="2651"/>
                </a:lnTo>
                <a:lnTo>
                  <a:pt x="15007" y="2599"/>
                </a:lnTo>
                <a:lnTo>
                  <a:pt x="14833" y="2530"/>
                </a:lnTo>
                <a:lnTo>
                  <a:pt x="14747" y="2339"/>
                </a:lnTo>
                <a:lnTo>
                  <a:pt x="14677" y="2166"/>
                </a:lnTo>
                <a:lnTo>
                  <a:pt x="14677" y="2149"/>
                </a:lnTo>
                <a:lnTo>
                  <a:pt x="14487" y="2097"/>
                </a:lnTo>
                <a:lnTo>
                  <a:pt x="14296" y="2028"/>
                </a:lnTo>
                <a:lnTo>
                  <a:pt x="14227" y="1837"/>
                </a:lnTo>
                <a:lnTo>
                  <a:pt x="14158" y="1646"/>
                </a:lnTo>
                <a:lnTo>
                  <a:pt x="14140" y="1646"/>
                </a:lnTo>
                <a:lnTo>
                  <a:pt x="13967" y="1577"/>
                </a:lnTo>
                <a:lnTo>
                  <a:pt x="13776" y="1525"/>
                </a:lnTo>
                <a:lnTo>
                  <a:pt x="13707" y="1334"/>
                </a:lnTo>
                <a:lnTo>
                  <a:pt x="13638" y="1144"/>
                </a:lnTo>
                <a:lnTo>
                  <a:pt x="13620" y="1144"/>
                </a:lnTo>
                <a:lnTo>
                  <a:pt x="13447" y="1075"/>
                </a:lnTo>
                <a:lnTo>
                  <a:pt x="13257" y="1023"/>
                </a:lnTo>
                <a:lnTo>
                  <a:pt x="13187" y="832"/>
                </a:lnTo>
                <a:lnTo>
                  <a:pt x="13101" y="641"/>
                </a:lnTo>
                <a:lnTo>
                  <a:pt x="12910" y="572"/>
                </a:lnTo>
                <a:lnTo>
                  <a:pt x="12737" y="503"/>
                </a:lnTo>
                <a:lnTo>
                  <a:pt x="12650" y="329"/>
                </a:lnTo>
                <a:lnTo>
                  <a:pt x="12581" y="139"/>
                </a:lnTo>
                <a:lnTo>
                  <a:pt x="12581" y="121"/>
                </a:lnTo>
                <a:lnTo>
                  <a:pt x="12390" y="69"/>
                </a:lnTo>
                <a:lnTo>
                  <a:pt x="12217" y="0"/>
                </a:lnTo>
                <a:close/>
              </a:path>
            </a:pathLst>
          </a:custGeom>
          <a:solidFill>
            <a:srgbClr val="002060">
              <a:alpha val="62010"/>
            </a:srgbClr>
          </a:solidFill>
          <a:ln>
            <a:noFill/>
          </a:ln>
          <a:effectLst>
            <a:outerShdw blurRad="57150" dist="19050" dir="5400000" algn="bl" rotWithShape="0">
              <a:srgbClr val="783F04">
                <a:alpha val="50000"/>
              </a:srgbClr>
            </a:outerShdw>
          </a:effectLst>
        </p:spPr>
        <p:txBody>
          <a:bodyPr spcFirstLastPara="1" wrap="square" lIns="91425" tIns="91425" rIns="91425" bIns="91425" anchor="ctr" anchorCtr="0">
            <a:noAutofit/>
          </a:bodyPr>
          <a:lstStyle/>
          <a:p>
            <a:endParaRPr lang="zh-TW" altLang="en-US"/>
          </a:p>
        </p:txBody>
      </p:sp>
      <p:sp>
        <p:nvSpPr>
          <p:cNvPr id="37" name="Google Shape;1878;p62">
            <a:extLst>
              <a:ext uri="{FF2B5EF4-FFF2-40B4-BE49-F238E27FC236}">
                <a16:creationId xmlns:a16="http://schemas.microsoft.com/office/drawing/2014/main" id="{EF12C769-F0EB-41E9-8957-46710D3F87C7}"/>
              </a:ext>
            </a:extLst>
          </p:cNvPr>
          <p:cNvSpPr/>
          <p:nvPr/>
        </p:nvSpPr>
        <p:spPr>
          <a:xfrm rot="5400000">
            <a:off x="1207602" y="5326575"/>
            <a:ext cx="1728730" cy="1440991"/>
          </a:xfrm>
          <a:custGeom>
            <a:avLst/>
            <a:gdLst/>
            <a:ahLst/>
            <a:cxnLst/>
            <a:rect l="l" t="t" r="r" b="b"/>
            <a:pathLst>
              <a:path w="17398" h="18195" extrusionOk="0">
                <a:moveTo>
                  <a:pt x="12217" y="0"/>
                </a:moveTo>
                <a:lnTo>
                  <a:pt x="1" y="13239"/>
                </a:lnTo>
                <a:lnTo>
                  <a:pt x="35" y="13360"/>
                </a:lnTo>
                <a:lnTo>
                  <a:pt x="122" y="13551"/>
                </a:lnTo>
                <a:lnTo>
                  <a:pt x="312" y="13620"/>
                </a:lnTo>
                <a:lnTo>
                  <a:pt x="503" y="13672"/>
                </a:lnTo>
                <a:lnTo>
                  <a:pt x="572" y="13863"/>
                </a:lnTo>
                <a:lnTo>
                  <a:pt x="642" y="14053"/>
                </a:lnTo>
                <a:lnTo>
                  <a:pt x="832" y="14123"/>
                </a:lnTo>
                <a:lnTo>
                  <a:pt x="1023" y="14175"/>
                </a:lnTo>
                <a:lnTo>
                  <a:pt x="1092" y="14365"/>
                </a:lnTo>
                <a:lnTo>
                  <a:pt x="1162" y="14556"/>
                </a:lnTo>
                <a:lnTo>
                  <a:pt x="1179" y="14573"/>
                </a:lnTo>
                <a:lnTo>
                  <a:pt x="1352" y="14625"/>
                </a:lnTo>
                <a:lnTo>
                  <a:pt x="1543" y="14694"/>
                </a:lnTo>
                <a:lnTo>
                  <a:pt x="1612" y="14868"/>
                </a:lnTo>
                <a:lnTo>
                  <a:pt x="1681" y="15058"/>
                </a:lnTo>
                <a:lnTo>
                  <a:pt x="1699" y="15058"/>
                </a:lnTo>
                <a:lnTo>
                  <a:pt x="1699" y="15076"/>
                </a:lnTo>
                <a:lnTo>
                  <a:pt x="1889" y="15128"/>
                </a:lnTo>
                <a:lnTo>
                  <a:pt x="2063" y="15197"/>
                </a:lnTo>
                <a:lnTo>
                  <a:pt x="2149" y="15388"/>
                </a:lnTo>
                <a:lnTo>
                  <a:pt x="2219" y="15561"/>
                </a:lnTo>
                <a:lnTo>
                  <a:pt x="2219" y="15578"/>
                </a:lnTo>
                <a:lnTo>
                  <a:pt x="2409" y="15630"/>
                </a:lnTo>
                <a:lnTo>
                  <a:pt x="2600" y="15700"/>
                </a:lnTo>
                <a:lnTo>
                  <a:pt x="2669" y="15890"/>
                </a:lnTo>
                <a:lnTo>
                  <a:pt x="2738" y="16081"/>
                </a:lnTo>
                <a:lnTo>
                  <a:pt x="2756" y="16081"/>
                </a:lnTo>
                <a:lnTo>
                  <a:pt x="2929" y="16150"/>
                </a:lnTo>
                <a:lnTo>
                  <a:pt x="3120" y="16202"/>
                </a:lnTo>
                <a:lnTo>
                  <a:pt x="3189" y="16393"/>
                </a:lnTo>
                <a:lnTo>
                  <a:pt x="3258" y="16583"/>
                </a:lnTo>
                <a:lnTo>
                  <a:pt x="3276" y="16583"/>
                </a:lnTo>
                <a:lnTo>
                  <a:pt x="3449" y="16653"/>
                </a:lnTo>
                <a:lnTo>
                  <a:pt x="3639" y="16705"/>
                </a:lnTo>
                <a:lnTo>
                  <a:pt x="3709" y="16895"/>
                </a:lnTo>
                <a:lnTo>
                  <a:pt x="3778" y="17086"/>
                </a:lnTo>
                <a:lnTo>
                  <a:pt x="3795" y="17086"/>
                </a:lnTo>
                <a:lnTo>
                  <a:pt x="3986" y="17155"/>
                </a:lnTo>
                <a:lnTo>
                  <a:pt x="4159" y="17207"/>
                </a:lnTo>
                <a:lnTo>
                  <a:pt x="4246" y="17398"/>
                </a:lnTo>
                <a:lnTo>
                  <a:pt x="4315" y="17588"/>
                </a:lnTo>
                <a:lnTo>
                  <a:pt x="4315" y="17606"/>
                </a:lnTo>
                <a:lnTo>
                  <a:pt x="4506" y="17658"/>
                </a:lnTo>
                <a:lnTo>
                  <a:pt x="4696" y="17727"/>
                </a:lnTo>
                <a:lnTo>
                  <a:pt x="4766" y="17900"/>
                </a:lnTo>
                <a:lnTo>
                  <a:pt x="4835" y="18091"/>
                </a:lnTo>
                <a:lnTo>
                  <a:pt x="4852" y="18108"/>
                </a:lnTo>
                <a:lnTo>
                  <a:pt x="5026" y="18160"/>
                </a:lnTo>
                <a:lnTo>
                  <a:pt x="5130" y="18195"/>
                </a:lnTo>
                <a:lnTo>
                  <a:pt x="5199" y="18125"/>
                </a:lnTo>
                <a:lnTo>
                  <a:pt x="17398" y="4956"/>
                </a:lnTo>
                <a:lnTo>
                  <a:pt x="17381" y="4869"/>
                </a:lnTo>
                <a:lnTo>
                  <a:pt x="17311" y="4696"/>
                </a:lnTo>
                <a:lnTo>
                  <a:pt x="17294" y="4679"/>
                </a:lnTo>
                <a:lnTo>
                  <a:pt x="17103" y="4609"/>
                </a:lnTo>
                <a:lnTo>
                  <a:pt x="16930" y="4557"/>
                </a:lnTo>
                <a:lnTo>
                  <a:pt x="16861" y="4367"/>
                </a:lnTo>
                <a:lnTo>
                  <a:pt x="16774" y="4176"/>
                </a:lnTo>
                <a:lnTo>
                  <a:pt x="16584" y="4107"/>
                </a:lnTo>
                <a:lnTo>
                  <a:pt x="16393" y="4055"/>
                </a:lnTo>
                <a:lnTo>
                  <a:pt x="16324" y="3864"/>
                </a:lnTo>
                <a:lnTo>
                  <a:pt x="16254" y="3674"/>
                </a:lnTo>
                <a:lnTo>
                  <a:pt x="16237" y="3674"/>
                </a:lnTo>
                <a:lnTo>
                  <a:pt x="16064" y="3604"/>
                </a:lnTo>
                <a:lnTo>
                  <a:pt x="15873" y="3552"/>
                </a:lnTo>
                <a:lnTo>
                  <a:pt x="15804" y="3362"/>
                </a:lnTo>
                <a:lnTo>
                  <a:pt x="15735" y="3171"/>
                </a:lnTo>
                <a:lnTo>
                  <a:pt x="15717" y="3154"/>
                </a:lnTo>
                <a:lnTo>
                  <a:pt x="15544" y="3102"/>
                </a:lnTo>
                <a:lnTo>
                  <a:pt x="15353" y="3033"/>
                </a:lnTo>
                <a:lnTo>
                  <a:pt x="15284" y="2859"/>
                </a:lnTo>
                <a:lnTo>
                  <a:pt x="15215" y="2669"/>
                </a:lnTo>
                <a:lnTo>
                  <a:pt x="15197" y="2651"/>
                </a:lnTo>
                <a:lnTo>
                  <a:pt x="15007" y="2599"/>
                </a:lnTo>
                <a:lnTo>
                  <a:pt x="14833" y="2530"/>
                </a:lnTo>
                <a:lnTo>
                  <a:pt x="14747" y="2339"/>
                </a:lnTo>
                <a:lnTo>
                  <a:pt x="14677" y="2166"/>
                </a:lnTo>
                <a:lnTo>
                  <a:pt x="14677" y="2149"/>
                </a:lnTo>
                <a:lnTo>
                  <a:pt x="14487" y="2097"/>
                </a:lnTo>
                <a:lnTo>
                  <a:pt x="14296" y="2028"/>
                </a:lnTo>
                <a:lnTo>
                  <a:pt x="14227" y="1837"/>
                </a:lnTo>
                <a:lnTo>
                  <a:pt x="14158" y="1646"/>
                </a:lnTo>
                <a:lnTo>
                  <a:pt x="14140" y="1646"/>
                </a:lnTo>
                <a:lnTo>
                  <a:pt x="13967" y="1577"/>
                </a:lnTo>
                <a:lnTo>
                  <a:pt x="13776" y="1525"/>
                </a:lnTo>
                <a:lnTo>
                  <a:pt x="13707" y="1334"/>
                </a:lnTo>
                <a:lnTo>
                  <a:pt x="13638" y="1144"/>
                </a:lnTo>
                <a:lnTo>
                  <a:pt x="13620" y="1144"/>
                </a:lnTo>
                <a:lnTo>
                  <a:pt x="13447" y="1075"/>
                </a:lnTo>
                <a:lnTo>
                  <a:pt x="13257" y="1023"/>
                </a:lnTo>
                <a:lnTo>
                  <a:pt x="13187" y="832"/>
                </a:lnTo>
                <a:lnTo>
                  <a:pt x="13101" y="641"/>
                </a:lnTo>
                <a:lnTo>
                  <a:pt x="12910" y="572"/>
                </a:lnTo>
                <a:lnTo>
                  <a:pt x="12737" y="503"/>
                </a:lnTo>
                <a:lnTo>
                  <a:pt x="12650" y="329"/>
                </a:lnTo>
                <a:lnTo>
                  <a:pt x="12581" y="139"/>
                </a:lnTo>
                <a:lnTo>
                  <a:pt x="12581" y="121"/>
                </a:lnTo>
                <a:lnTo>
                  <a:pt x="12390" y="69"/>
                </a:lnTo>
                <a:lnTo>
                  <a:pt x="12217" y="0"/>
                </a:lnTo>
                <a:close/>
              </a:path>
            </a:pathLst>
          </a:custGeom>
          <a:solidFill>
            <a:schemeClr val="accent4">
              <a:lumMod val="60000"/>
              <a:lumOff val="40000"/>
              <a:alpha val="62010"/>
            </a:schemeClr>
          </a:solidFill>
          <a:ln>
            <a:noFill/>
          </a:ln>
          <a:effectLst>
            <a:outerShdw blurRad="57150" dist="19050" dir="5400000" algn="bl" rotWithShape="0">
              <a:srgbClr val="783F04">
                <a:alpha val="50000"/>
              </a:srgbClr>
            </a:outerShdw>
          </a:effectLst>
        </p:spPr>
        <p:txBody>
          <a:bodyPr spcFirstLastPara="1" wrap="square" lIns="91425" tIns="91425" rIns="91425" bIns="91425" anchor="ctr" anchorCtr="0">
            <a:noAutofit/>
          </a:bodyPr>
          <a:lstStyle/>
          <a:p>
            <a:endParaRPr lang="zh-TW" altLang="en-US"/>
          </a:p>
        </p:txBody>
      </p:sp>
      <p:sp>
        <p:nvSpPr>
          <p:cNvPr id="7" name="文字方塊 6">
            <a:extLst>
              <a:ext uri="{FF2B5EF4-FFF2-40B4-BE49-F238E27FC236}">
                <a16:creationId xmlns:a16="http://schemas.microsoft.com/office/drawing/2014/main" id="{CCF2416F-5E43-B607-ADE7-74370DF6E99C}"/>
              </a:ext>
            </a:extLst>
          </p:cNvPr>
          <p:cNvSpPr txBox="1"/>
          <p:nvPr/>
        </p:nvSpPr>
        <p:spPr>
          <a:xfrm>
            <a:off x="2819970" y="5505472"/>
            <a:ext cx="7524503" cy="830997"/>
          </a:xfrm>
          <a:prstGeom prst="rect">
            <a:avLst/>
          </a:prstGeom>
          <a:noFill/>
        </p:spPr>
        <p:txBody>
          <a:bodyPr wrap="square">
            <a:spAutoFit/>
          </a:bodyPr>
          <a:lstStyle/>
          <a:p>
            <a:r>
              <a:rPr lang="en-US" altLang="zh-TW" sz="2400" b="1" dirty="0">
                <a:solidFill>
                  <a:srgbClr val="000000"/>
                </a:solidFill>
                <a:effectLst/>
                <a:latin typeface="Times New Roman" panose="02020603050405020304" pitchFamily="18" charset="0"/>
                <a:ea typeface="新細明體" panose="02020500000000000000" pitchFamily="18" charset="-120"/>
              </a:rPr>
              <a:t>Operating principle of optical memory using ReRAM as a modulation element.</a:t>
            </a:r>
            <a:endParaRPr lang="zh-TW" altLang="en-US" sz="2400" b="1" dirty="0"/>
          </a:p>
        </p:txBody>
      </p:sp>
      <p:pic>
        <p:nvPicPr>
          <p:cNvPr id="24" name="圖片 23">
            <a:extLst>
              <a:ext uri="{FF2B5EF4-FFF2-40B4-BE49-F238E27FC236}">
                <a16:creationId xmlns:a16="http://schemas.microsoft.com/office/drawing/2014/main" id="{D5A1B57F-8BB8-AE4E-5F7D-F2724D57EA7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2920647" y="1358307"/>
            <a:ext cx="7302620" cy="4105528"/>
          </a:xfrm>
          <a:prstGeom prst="rect">
            <a:avLst/>
          </a:prstGeom>
        </p:spPr>
      </p:pic>
      <p:grpSp>
        <p:nvGrpSpPr>
          <p:cNvPr id="25" name="Google Shape;1756;p58">
            <a:extLst>
              <a:ext uri="{FF2B5EF4-FFF2-40B4-BE49-F238E27FC236}">
                <a16:creationId xmlns:a16="http://schemas.microsoft.com/office/drawing/2014/main" id="{A96C0D8B-22BB-27FF-4DAA-684405574F81}"/>
              </a:ext>
            </a:extLst>
          </p:cNvPr>
          <p:cNvGrpSpPr/>
          <p:nvPr/>
        </p:nvGrpSpPr>
        <p:grpSpPr>
          <a:xfrm rot="711183" flipH="1">
            <a:off x="1915073" y="505397"/>
            <a:ext cx="515169" cy="712763"/>
            <a:chOff x="115170" y="0"/>
            <a:chExt cx="3637500" cy="4933325"/>
          </a:xfrm>
          <a:solidFill>
            <a:srgbClr val="616161"/>
          </a:solidFill>
        </p:grpSpPr>
        <p:sp>
          <p:nvSpPr>
            <p:cNvPr id="26" name="Google Shape;1757;p58">
              <a:extLst>
                <a:ext uri="{FF2B5EF4-FFF2-40B4-BE49-F238E27FC236}">
                  <a16:creationId xmlns:a16="http://schemas.microsoft.com/office/drawing/2014/main" id="{7185C324-F1F9-36FE-BF97-DB6A2A92389E}"/>
                </a:ext>
              </a:extLst>
            </p:cNvPr>
            <p:cNvSpPr/>
            <p:nvPr/>
          </p:nvSpPr>
          <p:spPr>
            <a:xfrm>
              <a:off x="115170" y="3193225"/>
              <a:ext cx="1268050" cy="1740100"/>
            </a:xfrm>
            <a:custGeom>
              <a:avLst/>
              <a:gdLst/>
              <a:ahLst/>
              <a:cxnLst/>
              <a:rect l="l" t="t" r="r" b="b"/>
              <a:pathLst>
                <a:path w="50722" h="69604" extrusionOk="0">
                  <a:moveTo>
                    <a:pt x="34802" y="0"/>
                  </a:moveTo>
                  <a:lnTo>
                    <a:pt x="0" y="69603"/>
                  </a:lnTo>
                  <a:lnTo>
                    <a:pt x="0" y="69603"/>
                  </a:lnTo>
                  <a:lnTo>
                    <a:pt x="50721" y="12218"/>
                  </a:lnTo>
                  <a:lnTo>
                    <a:pt x="34802" y="0"/>
                  </a:lnTo>
                  <a:close/>
                </a:path>
              </a:pathLst>
            </a:cu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27" name="Google Shape;1758;p58">
              <a:extLst>
                <a:ext uri="{FF2B5EF4-FFF2-40B4-BE49-F238E27FC236}">
                  <a16:creationId xmlns:a16="http://schemas.microsoft.com/office/drawing/2014/main" id="{50009AA5-DE64-5F8D-DF4B-2A518D5DFDC8}"/>
                </a:ext>
              </a:extLst>
            </p:cNvPr>
            <p:cNvSpPr/>
            <p:nvPr/>
          </p:nvSpPr>
          <p:spPr>
            <a:xfrm>
              <a:off x="133670" y="536825"/>
              <a:ext cx="3535700" cy="3387625"/>
            </a:xfrm>
            <a:custGeom>
              <a:avLst/>
              <a:gdLst/>
              <a:ahLst/>
              <a:cxnLst/>
              <a:rect l="l" t="t" r="r" b="b"/>
              <a:pathLst>
                <a:path w="141428" h="135505" extrusionOk="0">
                  <a:moveTo>
                    <a:pt x="70714" y="0"/>
                  </a:moveTo>
                  <a:cubicBezTo>
                    <a:pt x="31840" y="0"/>
                    <a:pt x="0" y="29989"/>
                    <a:pt x="0" y="67752"/>
                  </a:cubicBezTo>
                  <a:cubicBezTo>
                    <a:pt x="0" y="105146"/>
                    <a:pt x="31840" y="135504"/>
                    <a:pt x="70714" y="135504"/>
                  </a:cubicBezTo>
                  <a:cubicBezTo>
                    <a:pt x="109958" y="135504"/>
                    <a:pt x="141428" y="105146"/>
                    <a:pt x="141428" y="67752"/>
                  </a:cubicBezTo>
                  <a:cubicBezTo>
                    <a:pt x="141428" y="29989"/>
                    <a:pt x="109958" y="0"/>
                    <a:pt x="70714" y="0"/>
                  </a:cubicBezTo>
                  <a:close/>
                </a:path>
              </a:pathLst>
            </a:custGeom>
            <a:grpFill/>
            <a:ln w="38100">
              <a:solidFill>
                <a:schemeClr val="tx1"/>
              </a:solidFill>
            </a:ln>
            <a:effectLst>
              <a:outerShdw blurRad="57150" dist="19050" dir="5400000" algn="bl" rotWithShape="0">
                <a:srgbClr val="1155CC">
                  <a:alpha val="8000"/>
                </a:srgbClr>
              </a:outerShdw>
            </a:effectLst>
          </p:spPr>
          <p:txBody>
            <a:bodyPr spcFirstLastPara="1" wrap="square" lIns="76798" tIns="76798" rIns="76798" bIns="76798" anchor="ctr" anchorCtr="0">
              <a:noAutofit/>
            </a:bodyPr>
            <a:lstStyle/>
            <a:p>
              <a:endParaRPr lang="zh-TW" altLang="en-US" sz="1512"/>
            </a:p>
          </p:txBody>
        </p:sp>
        <p:sp>
          <p:nvSpPr>
            <p:cNvPr id="28" name="Google Shape;1759;p58">
              <a:extLst>
                <a:ext uri="{FF2B5EF4-FFF2-40B4-BE49-F238E27FC236}">
                  <a16:creationId xmlns:a16="http://schemas.microsoft.com/office/drawing/2014/main" id="{A42382D0-CE9C-5A9A-293F-CC3A761766E3}"/>
                </a:ext>
              </a:extLst>
            </p:cNvPr>
            <p:cNvSpPr/>
            <p:nvPr/>
          </p:nvSpPr>
          <p:spPr>
            <a:xfrm>
              <a:off x="957420" y="0"/>
              <a:ext cx="2795250" cy="2674925"/>
            </a:xfrm>
            <a:custGeom>
              <a:avLst/>
              <a:gdLst/>
              <a:ahLst/>
              <a:cxnLst/>
              <a:rect l="l" t="t" r="r" b="b"/>
              <a:pathLst>
                <a:path w="111810" h="106997" extrusionOk="0">
                  <a:moveTo>
                    <a:pt x="55905" y="0"/>
                  </a:moveTo>
                  <a:cubicBezTo>
                    <a:pt x="25176" y="0"/>
                    <a:pt x="1" y="24065"/>
                    <a:pt x="1" y="53683"/>
                  </a:cubicBezTo>
                  <a:cubicBezTo>
                    <a:pt x="1" y="83302"/>
                    <a:pt x="25176" y="106996"/>
                    <a:pt x="55905" y="106996"/>
                  </a:cubicBezTo>
                  <a:cubicBezTo>
                    <a:pt x="86634" y="106996"/>
                    <a:pt x="111810" y="83302"/>
                    <a:pt x="111810" y="53683"/>
                  </a:cubicBezTo>
                  <a:cubicBezTo>
                    <a:pt x="111810" y="24065"/>
                    <a:pt x="86634" y="0"/>
                    <a:pt x="55905" y="0"/>
                  </a:cubicBezTo>
                  <a:close/>
                </a:path>
              </a:pathLst>
            </a:custGeom>
            <a:grpFill/>
            <a:ln w="38100">
              <a:solidFill>
                <a:schemeClr val="tx1"/>
              </a:solidFill>
            </a:ln>
            <a:effectLst>
              <a:outerShdw blurRad="28575" dist="9525" dir="6480000" algn="bl" rotWithShape="0">
                <a:srgbClr val="999999">
                  <a:alpha val="30000"/>
                </a:srgbClr>
              </a:outerShdw>
            </a:effectLst>
          </p:spPr>
          <p:txBody>
            <a:bodyPr spcFirstLastPara="1" wrap="square" lIns="76798" tIns="76798" rIns="76798" bIns="76798" anchor="ctr" anchorCtr="0">
              <a:noAutofit/>
            </a:bodyPr>
            <a:lstStyle/>
            <a:p>
              <a:endParaRPr lang="zh-TW" altLang="en-US" sz="1512"/>
            </a:p>
          </p:txBody>
        </p:sp>
      </p:grpSp>
    </p:spTree>
    <p:extLst>
      <p:ext uri="{BB962C8B-B14F-4D97-AF65-F5344CB8AC3E}">
        <p14:creationId xmlns:p14="http://schemas.microsoft.com/office/powerpoint/2010/main" val="479714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08;p37">
            <a:extLst>
              <a:ext uri="{FF2B5EF4-FFF2-40B4-BE49-F238E27FC236}">
                <a16:creationId xmlns:a16="http://schemas.microsoft.com/office/drawing/2014/main" id="{43E70821-0A1B-D424-C7EC-0532FB4DAAD8}"/>
              </a:ext>
            </a:extLst>
          </p:cNvPr>
          <p:cNvPicPr preferRelativeResize="0"/>
          <p:nvPr/>
        </p:nvPicPr>
        <p:blipFill>
          <a:blip r:embed="rId3">
            <a:alphaModFix/>
          </a:blip>
          <a:stretch>
            <a:fillRect/>
          </a:stretch>
        </p:blipFill>
        <p:spPr>
          <a:xfrm>
            <a:off x="119168" y="5515672"/>
            <a:ext cx="1201531" cy="1245656"/>
          </a:xfrm>
          <a:prstGeom prst="rect">
            <a:avLst/>
          </a:prstGeom>
          <a:noFill/>
          <a:ln>
            <a:noFill/>
          </a:ln>
        </p:spPr>
      </p:pic>
      <p:pic>
        <p:nvPicPr>
          <p:cNvPr id="5" name="Google Shape;410;p37">
            <a:extLst>
              <a:ext uri="{FF2B5EF4-FFF2-40B4-BE49-F238E27FC236}">
                <a16:creationId xmlns:a16="http://schemas.microsoft.com/office/drawing/2014/main" id="{8AE8D3A7-677C-A895-2F45-6B18B83CC8D3}"/>
              </a:ext>
            </a:extLst>
          </p:cNvPr>
          <p:cNvPicPr preferRelativeResize="0"/>
          <p:nvPr/>
        </p:nvPicPr>
        <p:blipFill>
          <a:blip r:embed="rId4">
            <a:alphaModFix/>
          </a:blip>
          <a:stretch>
            <a:fillRect/>
          </a:stretch>
        </p:blipFill>
        <p:spPr>
          <a:xfrm rot="-1260196">
            <a:off x="294147" y="5604066"/>
            <a:ext cx="1079812" cy="572756"/>
          </a:xfrm>
          <a:prstGeom prst="rect">
            <a:avLst/>
          </a:prstGeom>
          <a:noFill/>
          <a:ln>
            <a:noFill/>
          </a:ln>
        </p:spPr>
      </p:pic>
      <p:grpSp>
        <p:nvGrpSpPr>
          <p:cNvPr id="2" name="群組 1">
            <a:extLst>
              <a:ext uri="{FF2B5EF4-FFF2-40B4-BE49-F238E27FC236}">
                <a16:creationId xmlns:a16="http://schemas.microsoft.com/office/drawing/2014/main" id="{4FD9B7FE-1B98-8A8E-F873-1BA015D93576}"/>
              </a:ext>
            </a:extLst>
          </p:cNvPr>
          <p:cNvGrpSpPr/>
          <p:nvPr/>
        </p:nvGrpSpPr>
        <p:grpSpPr>
          <a:xfrm>
            <a:off x="1146599" y="582234"/>
            <a:ext cx="9531561" cy="6050182"/>
            <a:chOff x="3854999" y="17315089"/>
            <a:chExt cx="8757900" cy="4701408"/>
          </a:xfrm>
        </p:grpSpPr>
        <p:sp>
          <p:nvSpPr>
            <p:cNvPr id="7" name="Google Shape;10;p2">
              <a:extLst>
                <a:ext uri="{FF2B5EF4-FFF2-40B4-BE49-F238E27FC236}">
                  <a16:creationId xmlns:a16="http://schemas.microsoft.com/office/drawing/2014/main" id="{9C8A8725-2A2B-091B-F29D-107E9AA5B377}"/>
                </a:ext>
              </a:extLst>
            </p:cNvPr>
            <p:cNvSpPr/>
            <p:nvPr/>
          </p:nvSpPr>
          <p:spPr>
            <a:xfrm>
              <a:off x="3854999" y="17315089"/>
              <a:ext cx="8757900" cy="4692300"/>
            </a:xfrm>
            <a:prstGeom prst="rect">
              <a:avLst/>
            </a:prstGeom>
            <a:solidFill>
              <a:schemeClr val="tx2">
                <a:lumMod val="40000"/>
                <a:lumOff val="60000"/>
                <a:alpha val="4864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 name="Google Shape;11;p2">
              <a:extLst>
                <a:ext uri="{FF2B5EF4-FFF2-40B4-BE49-F238E27FC236}">
                  <a16:creationId xmlns:a16="http://schemas.microsoft.com/office/drawing/2014/main" id="{76068727-3162-A478-09CF-795469086C85}"/>
                </a:ext>
              </a:extLst>
            </p:cNvPr>
            <p:cNvGrpSpPr/>
            <p:nvPr/>
          </p:nvGrpSpPr>
          <p:grpSpPr>
            <a:xfrm>
              <a:off x="4217289" y="17810981"/>
              <a:ext cx="187800" cy="3956550"/>
              <a:chOff x="386025" y="588225"/>
              <a:chExt cx="187800" cy="3956550"/>
            </a:xfrm>
          </p:grpSpPr>
          <p:sp>
            <p:nvSpPr>
              <p:cNvPr id="10" name="Google Shape;12;p2">
                <a:extLst>
                  <a:ext uri="{FF2B5EF4-FFF2-40B4-BE49-F238E27FC236}">
                    <a16:creationId xmlns:a16="http://schemas.microsoft.com/office/drawing/2014/main" id="{5D85404F-25C8-79F5-CB87-9996DA488A8B}"/>
                  </a:ext>
                </a:extLst>
              </p:cNvPr>
              <p:cNvSpPr/>
              <p:nvPr/>
            </p:nvSpPr>
            <p:spPr>
              <a:xfrm>
                <a:off x="386025" y="588225"/>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 name="Google Shape;13;p2">
                <a:extLst>
                  <a:ext uri="{FF2B5EF4-FFF2-40B4-BE49-F238E27FC236}">
                    <a16:creationId xmlns:a16="http://schemas.microsoft.com/office/drawing/2014/main" id="{FAC11B6E-5E2D-933F-8BA3-8FC17D0ACB94}"/>
                  </a:ext>
                </a:extLst>
              </p:cNvPr>
              <p:cNvSpPr/>
              <p:nvPr/>
            </p:nvSpPr>
            <p:spPr>
              <a:xfrm>
                <a:off x="386025" y="1216350"/>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 name="Google Shape;14;p2">
                <a:extLst>
                  <a:ext uri="{FF2B5EF4-FFF2-40B4-BE49-F238E27FC236}">
                    <a16:creationId xmlns:a16="http://schemas.microsoft.com/office/drawing/2014/main" id="{8F5D5C7F-FE8B-9548-278D-0E090F3E676E}"/>
                  </a:ext>
                </a:extLst>
              </p:cNvPr>
              <p:cNvSpPr/>
              <p:nvPr/>
            </p:nvSpPr>
            <p:spPr>
              <a:xfrm>
                <a:off x="386025" y="3728850"/>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 name="Google Shape;15;p2">
                <a:extLst>
                  <a:ext uri="{FF2B5EF4-FFF2-40B4-BE49-F238E27FC236}">
                    <a16:creationId xmlns:a16="http://schemas.microsoft.com/office/drawing/2014/main" id="{4D8C6E74-ACD2-AE15-FF24-7D021E0F5A41}"/>
                  </a:ext>
                </a:extLst>
              </p:cNvPr>
              <p:cNvSpPr/>
              <p:nvPr/>
            </p:nvSpPr>
            <p:spPr>
              <a:xfrm>
                <a:off x="386025" y="4356975"/>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6;p2">
                <a:extLst>
                  <a:ext uri="{FF2B5EF4-FFF2-40B4-BE49-F238E27FC236}">
                    <a16:creationId xmlns:a16="http://schemas.microsoft.com/office/drawing/2014/main" id="{4F13D6B2-E1A5-AB95-036D-6BE2B639C67F}"/>
                  </a:ext>
                </a:extLst>
              </p:cNvPr>
              <p:cNvSpPr/>
              <p:nvPr/>
            </p:nvSpPr>
            <p:spPr>
              <a:xfrm>
                <a:off x="386025" y="2472600"/>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7;p2">
                <a:extLst>
                  <a:ext uri="{FF2B5EF4-FFF2-40B4-BE49-F238E27FC236}">
                    <a16:creationId xmlns:a16="http://schemas.microsoft.com/office/drawing/2014/main" id="{F838F941-A677-E7ED-B060-AF5BC0CAFAA8}"/>
                  </a:ext>
                </a:extLst>
              </p:cNvPr>
              <p:cNvSpPr/>
              <p:nvPr/>
            </p:nvSpPr>
            <p:spPr>
              <a:xfrm>
                <a:off x="386025" y="3100725"/>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8;p2">
                <a:extLst>
                  <a:ext uri="{FF2B5EF4-FFF2-40B4-BE49-F238E27FC236}">
                    <a16:creationId xmlns:a16="http://schemas.microsoft.com/office/drawing/2014/main" id="{C6727770-D620-C3EC-F0D4-DCAA1EE963BA}"/>
                  </a:ext>
                </a:extLst>
              </p:cNvPr>
              <p:cNvSpPr/>
              <p:nvPr/>
            </p:nvSpPr>
            <p:spPr>
              <a:xfrm>
                <a:off x="386025" y="1844475"/>
                <a:ext cx="187800" cy="187800"/>
              </a:xfrm>
              <a:prstGeom prst="flowChartConnector">
                <a:avLst/>
              </a:prstGeom>
              <a:solidFill>
                <a:schemeClr val="lt1"/>
              </a:solidFill>
              <a:ln w="19050" cap="flat" cmpd="sng">
                <a:solidFill>
                  <a:srgbClr val="B6AA0A"/>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9" name="Google Shape;23;p2">
              <a:extLst>
                <a:ext uri="{FF2B5EF4-FFF2-40B4-BE49-F238E27FC236}">
                  <a16:creationId xmlns:a16="http://schemas.microsoft.com/office/drawing/2014/main" id="{8A3CE6B2-EB91-1D24-9AAC-076BC875F7E3}"/>
                </a:ext>
              </a:extLst>
            </p:cNvPr>
            <p:cNvCxnSpPr/>
            <p:nvPr/>
          </p:nvCxnSpPr>
          <p:spPr>
            <a:xfrm>
              <a:off x="4643579" y="17331697"/>
              <a:ext cx="0" cy="4684800"/>
            </a:xfrm>
            <a:prstGeom prst="straightConnector1">
              <a:avLst/>
            </a:prstGeom>
            <a:noFill/>
            <a:ln w="19050" cap="flat" cmpd="sng">
              <a:solidFill>
                <a:schemeClr val="accent3">
                  <a:lumMod val="75000"/>
                </a:schemeClr>
              </a:solidFill>
              <a:prstDash val="solid"/>
              <a:round/>
              <a:headEnd type="none" w="med" len="med"/>
              <a:tailEnd type="none" w="med" len="med"/>
            </a:ln>
          </p:spPr>
        </p:cxnSp>
      </p:grpSp>
      <p:pic>
        <p:nvPicPr>
          <p:cNvPr id="17" name="圖片 16">
            <a:extLst>
              <a:ext uri="{FF2B5EF4-FFF2-40B4-BE49-F238E27FC236}">
                <a16:creationId xmlns:a16="http://schemas.microsoft.com/office/drawing/2014/main" id="{4D818216-7E4E-09C7-D9A2-9B47F81270F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377331" y="1516412"/>
            <a:ext cx="7705551" cy="3871416"/>
          </a:xfrm>
          <a:prstGeom prst="rect">
            <a:avLst/>
          </a:prstGeom>
          <a:effectLst>
            <a:outerShdw blurRad="63500" sx="102000" sy="102000" algn="ctr" rotWithShape="0">
              <a:prstClr val="black">
                <a:alpha val="40000"/>
              </a:prstClr>
            </a:outerShdw>
          </a:effectLst>
        </p:spPr>
      </p:pic>
      <p:sp>
        <p:nvSpPr>
          <p:cNvPr id="18" name="Google Shape;1887;p55">
            <a:extLst>
              <a:ext uri="{FF2B5EF4-FFF2-40B4-BE49-F238E27FC236}">
                <a16:creationId xmlns:a16="http://schemas.microsoft.com/office/drawing/2014/main" id="{89EB40D4-40F4-179B-85A3-64531D54BEAC}"/>
              </a:ext>
            </a:extLst>
          </p:cNvPr>
          <p:cNvSpPr/>
          <p:nvPr/>
        </p:nvSpPr>
        <p:spPr>
          <a:xfrm>
            <a:off x="5912379" y="96672"/>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pic>
        <p:nvPicPr>
          <p:cNvPr id="19" name="Google Shape;602;p44">
            <a:extLst>
              <a:ext uri="{FF2B5EF4-FFF2-40B4-BE49-F238E27FC236}">
                <a16:creationId xmlns:a16="http://schemas.microsoft.com/office/drawing/2014/main" id="{D670FFF8-E564-9ABD-914A-7341108017A4}"/>
              </a:ext>
            </a:extLst>
          </p:cNvPr>
          <p:cNvPicPr preferRelativeResize="0"/>
          <p:nvPr/>
        </p:nvPicPr>
        <p:blipFill rotWithShape="1">
          <a:blip r:embed="rId7">
            <a:alphaModFix/>
          </a:blip>
          <a:srcRect l="5360" r="5592" b="6820"/>
          <a:stretch/>
        </p:blipFill>
        <p:spPr>
          <a:xfrm rot="-630315">
            <a:off x="1827598" y="441984"/>
            <a:ext cx="2534271" cy="1745852"/>
          </a:xfrm>
          <a:prstGeom prst="rect">
            <a:avLst/>
          </a:prstGeom>
          <a:noFill/>
          <a:ln>
            <a:noFill/>
          </a:ln>
        </p:spPr>
      </p:pic>
      <p:sp>
        <p:nvSpPr>
          <p:cNvPr id="20" name="Google Shape;603;p44">
            <a:extLst>
              <a:ext uri="{FF2B5EF4-FFF2-40B4-BE49-F238E27FC236}">
                <a16:creationId xmlns:a16="http://schemas.microsoft.com/office/drawing/2014/main" id="{C4B70327-4176-7F9D-437C-22A6EC3221E5}"/>
              </a:ext>
            </a:extLst>
          </p:cNvPr>
          <p:cNvSpPr/>
          <p:nvPr/>
        </p:nvSpPr>
        <p:spPr>
          <a:xfrm rot="-633572">
            <a:off x="2766276" y="438953"/>
            <a:ext cx="409910" cy="663267"/>
          </a:xfrm>
          <a:prstGeom prst="rect">
            <a:avLst/>
          </a:prstGeom>
          <a:solidFill>
            <a:srgbClr val="1F1F1F">
              <a:alpha val="2955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antari"/>
              <a:ea typeface="Gantari"/>
              <a:cs typeface="Gantari"/>
              <a:sym typeface="Gantari"/>
            </a:endParaRPr>
          </a:p>
        </p:txBody>
      </p:sp>
      <p:sp>
        <p:nvSpPr>
          <p:cNvPr id="21" name="Google Shape;1878;p62">
            <a:extLst>
              <a:ext uri="{FF2B5EF4-FFF2-40B4-BE49-F238E27FC236}">
                <a16:creationId xmlns:a16="http://schemas.microsoft.com/office/drawing/2014/main" id="{3970F9F8-5F1D-AB4A-BD39-4A802098F1BF}"/>
              </a:ext>
            </a:extLst>
          </p:cNvPr>
          <p:cNvSpPr/>
          <p:nvPr/>
        </p:nvSpPr>
        <p:spPr>
          <a:xfrm rot="4564736">
            <a:off x="8806108" y="-9437434"/>
            <a:ext cx="1451313" cy="1249641"/>
          </a:xfrm>
          <a:custGeom>
            <a:avLst/>
            <a:gdLst/>
            <a:ahLst/>
            <a:cxnLst/>
            <a:rect l="l" t="t" r="r" b="b"/>
            <a:pathLst>
              <a:path w="17398" h="18195" extrusionOk="0">
                <a:moveTo>
                  <a:pt x="12217" y="0"/>
                </a:moveTo>
                <a:lnTo>
                  <a:pt x="1" y="13239"/>
                </a:lnTo>
                <a:lnTo>
                  <a:pt x="35" y="13360"/>
                </a:lnTo>
                <a:lnTo>
                  <a:pt x="122" y="13551"/>
                </a:lnTo>
                <a:lnTo>
                  <a:pt x="312" y="13620"/>
                </a:lnTo>
                <a:lnTo>
                  <a:pt x="503" y="13672"/>
                </a:lnTo>
                <a:lnTo>
                  <a:pt x="572" y="13863"/>
                </a:lnTo>
                <a:lnTo>
                  <a:pt x="642" y="14053"/>
                </a:lnTo>
                <a:lnTo>
                  <a:pt x="832" y="14123"/>
                </a:lnTo>
                <a:lnTo>
                  <a:pt x="1023" y="14175"/>
                </a:lnTo>
                <a:lnTo>
                  <a:pt x="1092" y="14365"/>
                </a:lnTo>
                <a:lnTo>
                  <a:pt x="1162" y="14556"/>
                </a:lnTo>
                <a:lnTo>
                  <a:pt x="1179" y="14573"/>
                </a:lnTo>
                <a:lnTo>
                  <a:pt x="1352" y="14625"/>
                </a:lnTo>
                <a:lnTo>
                  <a:pt x="1543" y="14694"/>
                </a:lnTo>
                <a:lnTo>
                  <a:pt x="1612" y="14868"/>
                </a:lnTo>
                <a:lnTo>
                  <a:pt x="1681" y="15058"/>
                </a:lnTo>
                <a:lnTo>
                  <a:pt x="1699" y="15058"/>
                </a:lnTo>
                <a:lnTo>
                  <a:pt x="1699" y="15076"/>
                </a:lnTo>
                <a:lnTo>
                  <a:pt x="1889" y="15128"/>
                </a:lnTo>
                <a:lnTo>
                  <a:pt x="2063" y="15197"/>
                </a:lnTo>
                <a:lnTo>
                  <a:pt x="2149" y="15388"/>
                </a:lnTo>
                <a:lnTo>
                  <a:pt x="2219" y="15561"/>
                </a:lnTo>
                <a:lnTo>
                  <a:pt x="2219" y="15578"/>
                </a:lnTo>
                <a:lnTo>
                  <a:pt x="2409" y="15630"/>
                </a:lnTo>
                <a:lnTo>
                  <a:pt x="2600" y="15700"/>
                </a:lnTo>
                <a:lnTo>
                  <a:pt x="2669" y="15890"/>
                </a:lnTo>
                <a:lnTo>
                  <a:pt x="2738" y="16081"/>
                </a:lnTo>
                <a:lnTo>
                  <a:pt x="2756" y="16081"/>
                </a:lnTo>
                <a:lnTo>
                  <a:pt x="2929" y="16150"/>
                </a:lnTo>
                <a:lnTo>
                  <a:pt x="3120" y="16202"/>
                </a:lnTo>
                <a:lnTo>
                  <a:pt x="3189" y="16393"/>
                </a:lnTo>
                <a:lnTo>
                  <a:pt x="3258" y="16583"/>
                </a:lnTo>
                <a:lnTo>
                  <a:pt x="3276" y="16583"/>
                </a:lnTo>
                <a:lnTo>
                  <a:pt x="3449" y="16653"/>
                </a:lnTo>
                <a:lnTo>
                  <a:pt x="3639" y="16705"/>
                </a:lnTo>
                <a:lnTo>
                  <a:pt x="3709" y="16895"/>
                </a:lnTo>
                <a:lnTo>
                  <a:pt x="3778" y="17086"/>
                </a:lnTo>
                <a:lnTo>
                  <a:pt x="3795" y="17086"/>
                </a:lnTo>
                <a:lnTo>
                  <a:pt x="3986" y="17155"/>
                </a:lnTo>
                <a:lnTo>
                  <a:pt x="4159" y="17207"/>
                </a:lnTo>
                <a:lnTo>
                  <a:pt x="4246" y="17398"/>
                </a:lnTo>
                <a:lnTo>
                  <a:pt x="4315" y="17588"/>
                </a:lnTo>
                <a:lnTo>
                  <a:pt x="4315" y="17606"/>
                </a:lnTo>
                <a:lnTo>
                  <a:pt x="4506" y="17658"/>
                </a:lnTo>
                <a:lnTo>
                  <a:pt x="4696" y="17727"/>
                </a:lnTo>
                <a:lnTo>
                  <a:pt x="4766" y="17900"/>
                </a:lnTo>
                <a:lnTo>
                  <a:pt x="4835" y="18091"/>
                </a:lnTo>
                <a:lnTo>
                  <a:pt x="4852" y="18108"/>
                </a:lnTo>
                <a:lnTo>
                  <a:pt x="5026" y="18160"/>
                </a:lnTo>
                <a:lnTo>
                  <a:pt x="5130" y="18195"/>
                </a:lnTo>
                <a:lnTo>
                  <a:pt x="5199" y="18125"/>
                </a:lnTo>
                <a:lnTo>
                  <a:pt x="17398" y="4956"/>
                </a:lnTo>
                <a:lnTo>
                  <a:pt x="17381" y="4869"/>
                </a:lnTo>
                <a:lnTo>
                  <a:pt x="17311" y="4696"/>
                </a:lnTo>
                <a:lnTo>
                  <a:pt x="17294" y="4679"/>
                </a:lnTo>
                <a:lnTo>
                  <a:pt x="17103" y="4609"/>
                </a:lnTo>
                <a:lnTo>
                  <a:pt x="16930" y="4557"/>
                </a:lnTo>
                <a:lnTo>
                  <a:pt x="16861" y="4367"/>
                </a:lnTo>
                <a:lnTo>
                  <a:pt x="16774" y="4176"/>
                </a:lnTo>
                <a:lnTo>
                  <a:pt x="16584" y="4107"/>
                </a:lnTo>
                <a:lnTo>
                  <a:pt x="16393" y="4055"/>
                </a:lnTo>
                <a:lnTo>
                  <a:pt x="16324" y="3864"/>
                </a:lnTo>
                <a:lnTo>
                  <a:pt x="16254" y="3674"/>
                </a:lnTo>
                <a:lnTo>
                  <a:pt x="16237" y="3674"/>
                </a:lnTo>
                <a:lnTo>
                  <a:pt x="16064" y="3604"/>
                </a:lnTo>
                <a:lnTo>
                  <a:pt x="15873" y="3552"/>
                </a:lnTo>
                <a:lnTo>
                  <a:pt x="15804" y="3362"/>
                </a:lnTo>
                <a:lnTo>
                  <a:pt x="15735" y="3171"/>
                </a:lnTo>
                <a:lnTo>
                  <a:pt x="15717" y="3154"/>
                </a:lnTo>
                <a:lnTo>
                  <a:pt x="15544" y="3102"/>
                </a:lnTo>
                <a:lnTo>
                  <a:pt x="15353" y="3033"/>
                </a:lnTo>
                <a:lnTo>
                  <a:pt x="15284" y="2859"/>
                </a:lnTo>
                <a:lnTo>
                  <a:pt x="15215" y="2669"/>
                </a:lnTo>
                <a:lnTo>
                  <a:pt x="15197" y="2651"/>
                </a:lnTo>
                <a:lnTo>
                  <a:pt x="15007" y="2599"/>
                </a:lnTo>
                <a:lnTo>
                  <a:pt x="14833" y="2530"/>
                </a:lnTo>
                <a:lnTo>
                  <a:pt x="14747" y="2339"/>
                </a:lnTo>
                <a:lnTo>
                  <a:pt x="14677" y="2166"/>
                </a:lnTo>
                <a:lnTo>
                  <a:pt x="14677" y="2149"/>
                </a:lnTo>
                <a:lnTo>
                  <a:pt x="14487" y="2097"/>
                </a:lnTo>
                <a:lnTo>
                  <a:pt x="14296" y="2028"/>
                </a:lnTo>
                <a:lnTo>
                  <a:pt x="14227" y="1837"/>
                </a:lnTo>
                <a:lnTo>
                  <a:pt x="14158" y="1646"/>
                </a:lnTo>
                <a:lnTo>
                  <a:pt x="14140" y="1646"/>
                </a:lnTo>
                <a:lnTo>
                  <a:pt x="13967" y="1577"/>
                </a:lnTo>
                <a:lnTo>
                  <a:pt x="13776" y="1525"/>
                </a:lnTo>
                <a:lnTo>
                  <a:pt x="13707" y="1334"/>
                </a:lnTo>
                <a:lnTo>
                  <a:pt x="13638" y="1144"/>
                </a:lnTo>
                <a:lnTo>
                  <a:pt x="13620" y="1144"/>
                </a:lnTo>
                <a:lnTo>
                  <a:pt x="13447" y="1075"/>
                </a:lnTo>
                <a:lnTo>
                  <a:pt x="13257" y="1023"/>
                </a:lnTo>
                <a:lnTo>
                  <a:pt x="13187" y="832"/>
                </a:lnTo>
                <a:lnTo>
                  <a:pt x="13101" y="641"/>
                </a:lnTo>
                <a:lnTo>
                  <a:pt x="12910" y="572"/>
                </a:lnTo>
                <a:lnTo>
                  <a:pt x="12737" y="503"/>
                </a:lnTo>
                <a:lnTo>
                  <a:pt x="12650" y="329"/>
                </a:lnTo>
                <a:lnTo>
                  <a:pt x="12581" y="139"/>
                </a:lnTo>
                <a:lnTo>
                  <a:pt x="12581" y="121"/>
                </a:lnTo>
                <a:lnTo>
                  <a:pt x="12390" y="69"/>
                </a:lnTo>
                <a:lnTo>
                  <a:pt x="12217" y="0"/>
                </a:lnTo>
                <a:close/>
              </a:path>
            </a:pathLst>
          </a:custGeom>
          <a:solidFill>
            <a:srgbClr val="7030A0">
              <a:alpha val="62010"/>
            </a:srgbClr>
          </a:solidFill>
          <a:ln>
            <a:noFill/>
          </a:ln>
          <a:effectLst>
            <a:outerShdw blurRad="57150" dist="19050" dir="5400000" algn="bl" rotWithShape="0">
              <a:srgbClr val="783F04">
                <a:alpha val="50000"/>
              </a:srgbClr>
            </a:outerShdw>
          </a:effectLst>
        </p:spPr>
        <p:txBody>
          <a:bodyPr spcFirstLastPara="1" wrap="square" lIns="91425" tIns="91425" rIns="91425" bIns="91425" anchor="ctr" anchorCtr="0">
            <a:noAutofit/>
          </a:bodyPr>
          <a:lstStyle/>
          <a:p>
            <a:endParaRPr lang="zh-TW" altLang="en-US"/>
          </a:p>
        </p:txBody>
      </p:sp>
      <p:sp>
        <p:nvSpPr>
          <p:cNvPr id="22" name="文字方塊 21">
            <a:extLst>
              <a:ext uri="{FF2B5EF4-FFF2-40B4-BE49-F238E27FC236}">
                <a16:creationId xmlns:a16="http://schemas.microsoft.com/office/drawing/2014/main" id="{A7ED8B34-7162-9256-6580-5256654F5DE4}"/>
              </a:ext>
            </a:extLst>
          </p:cNvPr>
          <p:cNvSpPr txBox="1"/>
          <p:nvPr/>
        </p:nvSpPr>
        <p:spPr>
          <a:xfrm>
            <a:off x="2698788" y="1165981"/>
            <a:ext cx="1314450" cy="523220"/>
          </a:xfrm>
          <a:prstGeom prst="rect">
            <a:avLst/>
          </a:prstGeom>
          <a:noFill/>
        </p:spPr>
        <p:txBody>
          <a:bodyPr wrap="square" rtlCol="0">
            <a:spAutoFit/>
          </a:bodyPr>
          <a:lstStyle/>
          <a:p>
            <a:r>
              <a:rPr lang="en-US" altLang="zh-TW" sz="2800" b="1" dirty="0">
                <a:latin typeface="Times New Roman" panose="02020603050405020304" pitchFamily="18" charset="0"/>
                <a:cs typeface="Times New Roman" panose="02020603050405020304" pitchFamily="18" charset="0"/>
              </a:rPr>
              <a:t>EFS</a:t>
            </a:r>
            <a:endParaRPr lang="zh-TW" altLang="en-US"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B3F6339F-99CD-EFED-324E-4ABFED7AC869}"/>
                  </a:ext>
                </a:extLst>
              </p:cNvPr>
              <p:cNvSpPr txBox="1"/>
              <p:nvPr/>
            </p:nvSpPr>
            <p:spPr>
              <a:xfrm>
                <a:off x="2320003" y="5584985"/>
                <a:ext cx="8732520" cy="866006"/>
              </a:xfrm>
              <a:prstGeom prst="rect">
                <a:avLst/>
              </a:prstGeom>
              <a:noFill/>
            </p:spPr>
            <p:txBody>
              <a:bodyPr wrap="square">
                <a:spAutoFit/>
              </a:bodyPr>
              <a:lstStyle/>
              <a:p>
                <a:pPr marL="285750" indent="-285750">
                  <a:buFont typeface="Wingdings" panose="05000000000000000000" pitchFamily="2" charset="2"/>
                  <a:buChar char="Ø"/>
                </a:pPr>
                <a:r>
                  <a:rPr lang="en-US" altLang="zh-TW" sz="2400" b="1" dirty="0">
                    <a:solidFill>
                      <a:schemeClr val="tx1"/>
                    </a:solidFill>
                    <a:latin typeface="Times New Roman" panose="02020603050405020304" pitchFamily="18" charset="0"/>
                    <a:ea typeface="新細明體" panose="02020500000000000000" pitchFamily="18" charset="-120"/>
                  </a:rPr>
                  <a:t>Enhance electromagnetic field confinement</a:t>
                </a:r>
              </a:p>
              <a:p>
                <a:pPr marL="285750" indent="-285750">
                  <a:buFont typeface="Wingdings" panose="05000000000000000000" pitchFamily="2" charset="2"/>
                  <a:buChar char="Ø"/>
                </a:pPr>
                <a:r>
                  <a:rPr lang="en-US" altLang="zh-TW" sz="2400" b="1" dirty="0">
                    <a:solidFill>
                      <a:schemeClr val="tx1"/>
                    </a:solidFill>
                    <a:latin typeface="Times New Roman" panose="02020603050405020304" pitchFamily="18" charset="0"/>
                    <a:ea typeface="新細明體" panose="02020500000000000000" pitchFamily="18" charset="-120"/>
                  </a:rPr>
                  <a:t>Reduces operating voltages(</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𝑽</m:t>
                        </m:r>
                      </m:e>
                      <m:sub>
                        <m:r>
                          <a:rPr lang="en-US" altLang="zh-TW" sz="2400" b="1">
                            <a:solidFill>
                              <a:schemeClr val="tx1"/>
                            </a:solidFill>
                            <a:latin typeface="Cambria Math" panose="02040503050406030204" pitchFamily="18" charset="0"/>
                          </a:rPr>
                          <m:t>𝒇𝒐𝒓𝒎𝒊𝒏𝒈</m:t>
                        </m:r>
                      </m:sub>
                    </m:sSub>
                  </m:oMath>
                </a14:m>
                <a:r>
                  <a:rPr lang="en-US" altLang="zh-TW" sz="2400" b="1" dirty="0">
                    <a:solidFill>
                      <a:schemeClr val="tx1"/>
                    </a:solidFill>
                    <a:effectLst/>
                    <a:latin typeface="Times New Roman" panose="02020603050405020304" pitchFamily="18" charset="0"/>
                    <a:ea typeface="新細明體" panose="02020500000000000000" pitchFamily="18" charset="-120"/>
                  </a:rPr>
                  <a:t> </a:t>
                </a:r>
                <a:r>
                  <a:rPr lang="zh-TW" altLang="en-US" sz="2400" b="1" dirty="0">
                    <a:solidFill>
                      <a:schemeClr val="tx1"/>
                    </a:solidFill>
                    <a:effectLst/>
                    <a:latin typeface="標楷體" panose="03000509000000000000" pitchFamily="65" charset="-120"/>
                    <a:ea typeface="標楷體" panose="03000509000000000000" pitchFamily="65" charset="-120"/>
                  </a:rPr>
                  <a:t>、</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𝑽</m:t>
                        </m:r>
                      </m:e>
                      <m:sub>
                        <m:r>
                          <a:rPr lang="en-US" altLang="zh-TW" sz="2400" b="1" i="1" smtClean="0">
                            <a:solidFill>
                              <a:schemeClr val="tx1"/>
                            </a:solidFill>
                            <a:latin typeface="Cambria Math" panose="02040503050406030204" pitchFamily="18" charset="0"/>
                          </a:rPr>
                          <m:t>𝒔𝒆𝒕</m:t>
                        </m:r>
                        <m:r>
                          <a:rPr lang="en-US" altLang="zh-TW" sz="2400" b="1" i="1" smtClean="0">
                            <a:solidFill>
                              <a:schemeClr val="tx1"/>
                            </a:solidFill>
                            <a:latin typeface="Cambria Math" panose="02040503050406030204" pitchFamily="18" charset="0"/>
                          </a:rPr>
                          <m:t>  </m:t>
                        </m:r>
                      </m:sub>
                    </m:sSub>
                  </m:oMath>
                </a14:m>
                <a:r>
                  <a:rPr lang="zh-TW" altLang="en-US" sz="2400" b="1" dirty="0">
                    <a:latin typeface="標楷體" panose="03000509000000000000" pitchFamily="65" charset="-120"/>
                    <a:ea typeface="標楷體" panose="03000509000000000000" pitchFamily="65" charset="-120"/>
                  </a:rPr>
                  <a:t> 、</a:t>
                </a:r>
                <a:r>
                  <a:rPr lang="en-US" altLang="zh-TW" sz="2400" b="1" dirty="0">
                    <a:solidFill>
                      <a:schemeClr val="tx1"/>
                    </a:solidFill>
                  </a:rPr>
                  <a:t>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𝑽</m:t>
                        </m:r>
                      </m:e>
                      <m:sub>
                        <m:r>
                          <a:rPr lang="en-US" altLang="zh-TW" sz="2400" b="1" i="1" smtClean="0">
                            <a:solidFill>
                              <a:schemeClr val="tx1"/>
                            </a:solidFill>
                            <a:latin typeface="Cambria Math" panose="02040503050406030204" pitchFamily="18" charset="0"/>
                          </a:rPr>
                          <m:t>𝒓𝒆</m:t>
                        </m:r>
                        <m:r>
                          <a:rPr lang="en-US" altLang="zh-TW" sz="2400" b="1" i="1">
                            <a:solidFill>
                              <a:schemeClr val="tx1"/>
                            </a:solidFill>
                            <a:latin typeface="Cambria Math" panose="02040503050406030204" pitchFamily="18" charset="0"/>
                          </a:rPr>
                          <m:t>𝒔𝒆𝒕</m:t>
                        </m:r>
                        <m:r>
                          <a:rPr lang="en-US" altLang="zh-TW" sz="2400" b="1" i="1">
                            <a:solidFill>
                              <a:schemeClr val="tx1"/>
                            </a:solidFill>
                            <a:latin typeface="Cambria Math" panose="02040503050406030204" pitchFamily="18" charset="0"/>
                          </a:rPr>
                          <m:t>  </m:t>
                        </m:r>
                      </m:sub>
                    </m:sSub>
                  </m:oMath>
                </a14:m>
                <a:r>
                  <a:rPr lang="en-US" altLang="zh-TW" sz="2400" b="1" dirty="0">
                    <a:latin typeface="Times New Roman" panose="02020603050405020304" pitchFamily="18" charset="0"/>
                    <a:ea typeface="新細明體" panose="02020500000000000000" pitchFamily="18" charset="-120"/>
                  </a:rPr>
                  <a:t>) </a:t>
                </a:r>
                <a:r>
                  <a:rPr lang="en-US" altLang="zh-TW" sz="2400" b="1" dirty="0">
                    <a:solidFill>
                      <a:srgbClr val="0070C0"/>
                    </a:solidFill>
                    <a:effectLst/>
                    <a:latin typeface="Times New Roman" panose="02020603050405020304" pitchFamily="18" charset="0"/>
                    <a:ea typeface="新細明體" panose="02020500000000000000" pitchFamily="18" charset="-120"/>
                  </a:rPr>
                  <a:t> </a:t>
                </a:r>
                <a:endParaRPr lang="en-US" altLang="zh-TW" sz="2400" b="1" dirty="0">
                  <a:solidFill>
                    <a:srgbClr val="0070C0"/>
                  </a:solidFill>
                  <a:latin typeface="Times New Roman" panose="02020603050405020304" pitchFamily="18" charset="0"/>
                  <a:ea typeface="新細明體" panose="02020500000000000000" pitchFamily="18" charset="-120"/>
                </a:endParaRPr>
              </a:p>
            </p:txBody>
          </p:sp>
        </mc:Choice>
        <mc:Fallback xmlns="">
          <p:sp>
            <p:nvSpPr>
              <p:cNvPr id="23" name="文字方塊 22">
                <a:extLst>
                  <a:ext uri="{FF2B5EF4-FFF2-40B4-BE49-F238E27FC236}">
                    <a16:creationId xmlns:a16="http://schemas.microsoft.com/office/drawing/2014/main" id="{B3F6339F-99CD-EFED-324E-4ABFED7AC869}"/>
                  </a:ext>
                </a:extLst>
              </p:cNvPr>
              <p:cNvSpPr txBox="1">
                <a:spLocks noRot="1" noChangeAspect="1" noMove="1" noResize="1" noEditPoints="1" noAdjustHandles="1" noChangeArrowheads="1" noChangeShapeType="1" noTextEdit="1"/>
              </p:cNvSpPr>
              <p:nvPr/>
            </p:nvSpPr>
            <p:spPr>
              <a:xfrm>
                <a:off x="2320003" y="5584985"/>
                <a:ext cx="8732520" cy="866006"/>
              </a:xfrm>
              <a:prstGeom prst="rect">
                <a:avLst/>
              </a:prstGeom>
              <a:blipFill>
                <a:blip r:embed="rId8"/>
                <a:stretch>
                  <a:fillRect l="-978" t="-5634" b="-1126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7225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1883;p55">
            <a:extLst>
              <a:ext uri="{FF2B5EF4-FFF2-40B4-BE49-F238E27FC236}">
                <a16:creationId xmlns:a16="http://schemas.microsoft.com/office/drawing/2014/main" id="{2B2294C1-1FC9-150F-5546-D2E39253ECD3}"/>
              </a:ext>
            </a:extLst>
          </p:cNvPr>
          <p:cNvGrpSpPr/>
          <p:nvPr/>
        </p:nvGrpSpPr>
        <p:grpSpPr>
          <a:xfrm>
            <a:off x="6225942" y="2281027"/>
            <a:ext cx="5608120" cy="3594269"/>
            <a:chOff x="67134" y="51063"/>
            <a:chExt cx="2043284" cy="2227800"/>
          </a:xfrm>
          <a:solidFill>
            <a:srgbClr val="E8C8C6">
              <a:alpha val="83922"/>
            </a:srgbClr>
          </a:solidFill>
        </p:grpSpPr>
        <p:sp>
          <p:nvSpPr>
            <p:cNvPr id="14" name="Google Shape;1884;p55">
              <a:extLst>
                <a:ext uri="{FF2B5EF4-FFF2-40B4-BE49-F238E27FC236}">
                  <a16:creationId xmlns:a16="http://schemas.microsoft.com/office/drawing/2014/main" id="{89A1A036-18AC-2FD7-6C58-F856D2C026E1}"/>
                </a:ext>
              </a:extLst>
            </p:cNvPr>
            <p:cNvSpPr/>
            <p:nvPr/>
          </p:nvSpPr>
          <p:spPr>
            <a:xfrm>
              <a:off x="67402" y="51063"/>
              <a:ext cx="2043000" cy="2227800"/>
            </a:xfrm>
            <a:prstGeom prst="rect">
              <a:avLst/>
            </a:pr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15" name="Google Shape;1885;p55">
              <a:extLst>
                <a:ext uri="{FF2B5EF4-FFF2-40B4-BE49-F238E27FC236}">
                  <a16:creationId xmlns:a16="http://schemas.microsoft.com/office/drawing/2014/main" id="{1960D88B-B9C8-0C69-0FA2-C3840E8906F3}"/>
                </a:ext>
              </a:extLst>
            </p:cNvPr>
            <p:cNvSpPr/>
            <p:nvPr/>
          </p:nvSpPr>
          <p:spPr>
            <a:xfrm rot="21423769">
              <a:off x="67134" y="51315"/>
              <a:ext cx="2043284" cy="2227470"/>
            </a:xfrm>
            <a:prstGeom prst="rect">
              <a:avLst/>
            </a:prstGeom>
            <a:grpFill/>
            <a:ln w="38100">
              <a:solidFill>
                <a:schemeClr val="tx1"/>
              </a:solidFill>
            </a:ln>
          </p:spPr>
          <p:txBody>
            <a:bodyPr spcFirstLastPara="1" wrap="square" lIns="76798" tIns="76798" rIns="76798" bIns="76798" anchor="ctr" anchorCtr="0">
              <a:noAutofit/>
            </a:bodyPr>
            <a:lstStyle/>
            <a:p>
              <a:endParaRPr lang="zh-TW" altLang="en-US" sz="1512" dirty="0"/>
            </a:p>
          </p:txBody>
        </p:sp>
      </p:grpSp>
      <p:pic>
        <p:nvPicPr>
          <p:cNvPr id="2" name="圖片 1">
            <a:extLst>
              <a:ext uri="{FF2B5EF4-FFF2-40B4-BE49-F238E27FC236}">
                <a16:creationId xmlns:a16="http://schemas.microsoft.com/office/drawing/2014/main" id="{5D3A1ECC-8866-A401-D1BB-FC6D985ADD19}"/>
              </a:ext>
            </a:extLst>
          </p:cNvPr>
          <p:cNvPicPr>
            <a:picLocks noChangeAspect="1"/>
          </p:cNvPicPr>
          <p:nvPr/>
        </p:nvPicPr>
        <p:blipFill>
          <a:blip r:embed="rId2"/>
          <a:stretch>
            <a:fillRect/>
          </a:stretch>
        </p:blipFill>
        <p:spPr>
          <a:xfrm>
            <a:off x="7435514" y="2599134"/>
            <a:ext cx="3446337" cy="3026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標題 1">
            <a:extLst>
              <a:ext uri="{FF2B5EF4-FFF2-40B4-BE49-F238E27FC236}">
                <a16:creationId xmlns:a16="http://schemas.microsoft.com/office/drawing/2014/main" id="{E0C14014-8F2D-05E4-4A91-9EA2923DEA62}"/>
              </a:ext>
            </a:extLst>
          </p:cNvPr>
          <p:cNvSpPr txBox="1">
            <a:spLocks/>
          </p:cNvSpPr>
          <p:nvPr/>
        </p:nvSpPr>
        <p:spPr>
          <a:xfrm>
            <a:off x="338235" y="328236"/>
            <a:ext cx="5818026" cy="872821"/>
          </a:xfrm>
          <a:prstGeom prst="rect">
            <a:avLst/>
          </a:prstGeom>
        </p:spPr>
        <p:txBody>
          <a:bodyPr vert="horz" lIns="91440" tIns="45720" rIns="91440" bIns="45720" rtlCol="0" anchor="t">
            <a:normAutofit fontScale="975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altLang="zh-TW" sz="4000" b="1" dirty="0">
                <a:latin typeface="Times New Roman" panose="02020603050405020304" pitchFamily="18" charset="0"/>
                <a:cs typeface="Times New Roman" panose="02020603050405020304" pitchFamily="18" charset="0"/>
              </a:rPr>
              <a:t>Elevated-Film-Stack (EFS)</a:t>
            </a:r>
          </a:p>
        </p:txBody>
      </p:sp>
      <p:sp>
        <p:nvSpPr>
          <p:cNvPr id="4" name="標題 1">
            <a:extLst>
              <a:ext uri="{FF2B5EF4-FFF2-40B4-BE49-F238E27FC236}">
                <a16:creationId xmlns:a16="http://schemas.microsoft.com/office/drawing/2014/main" id="{1B8184A1-DDFE-25AA-C53C-BA800162FE06}"/>
              </a:ext>
            </a:extLst>
          </p:cNvPr>
          <p:cNvSpPr txBox="1">
            <a:spLocks/>
          </p:cNvSpPr>
          <p:nvPr/>
        </p:nvSpPr>
        <p:spPr>
          <a:xfrm>
            <a:off x="6373974" y="1352940"/>
            <a:ext cx="5818026" cy="872821"/>
          </a:xfrm>
          <a:prstGeom prst="rect">
            <a:avLst/>
          </a:prstGeom>
        </p:spPr>
        <p:txBody>
          <a:bodyPr vert="horz" lIns="91440" tIns="45720" rIns="91440" bIns="45720" rtlCol="0" anchor="t">
            <a:normAutofit fontScale="975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altLang="zh-TW" sz="4000" dirty="0">
                <a:latin typeface="Times New Roman" panose="02020603050405020304" pitchFamily="18" charset="0"/>
                <a:ea typeface="新細明體" panose="02020500000000000000" pitchFamily="18" charset="-120"/>
                <a:cs typeface="+mn-cs"/>
              </a:rPr>
              <a:t>Elevated-Film-Stack (EFS)</a:t>
            </a:r>
          </a:p>
        </p:txBody>
      </p:sp>
      <p:sp>
        <p:nvSpPr>
          <p:cNvPr id="5" name="文字方塊 4">
            <a:extLst>
              <a:ext uri="{FF2B5EF4-FFF2-40B4-BE49-F238E27FC236}">
                <a16:creationId xmlns:a16="http://schemas.microsoft.com/office/drawing/2014/main" id="{1D0FE6B4-77A3-E545-30A6-B37AED01788A}"/>
              </a:ext>
            </a:extLst>
          </p:cNvPr>
          <p:cNvSpPr txBox="1"/>
          <p:nvPr/>
        </p:nvSpPr>
        <p:spPr>
          <a:xfrm>
            <a:off x="1442609" y="1318835"/>
            <a:ext cx="3609277" cy="707886"/>
          </a:xfrm>
          <a:prstGeom prst="rect">
            <a:avLst/>
          </a:prstGeom>
          <a:noFill/>
        </p:spPr>
        <p:txBody>
          <a:bodyPr wrap="square">
            <a:spAutoFit/>
          </a:bodyPr>
          <a:lstStyle/>
          <a:p>
            <a:r>
              <a:rPr lang="en-US" altLang="zh-TW" sz="3900" dirty="0">
                <a:latin typeface="Times New Roman" panose="02020603050405020304" pitchFamily="18" charset="0"/>
                <a:ea typeface="新細明體" panose="02020500000000000000" pitchFamily="18" charset="-120"/>
              </a:rPr>
              <a:t>Planar structure</a:t>
            </a:r>
            <a:endParaRPr lang="zh-TW" altLang="en-US" sz="3900" dirty="0">
              <a:latin typeface="Times New Roman" panose="02020603050405020304" pitchFamily="18" charset="0"/>
              <a:ea typeface="新細明體" panose="02020500000000000000" pitchFamily="18" charset="-120"/>
            </a:endParaRPr>
          </a:p>
        </p:txBody>
      </p:sp>
      <p:grpSp>
        <p:nvGrpSpPr>
          <p:cNvPr id="7" name="Google Shape;1883;p55">
            <a:extLst>
              <a:ext uri="{FF2B5EF4-FFF2-40B4-BE49-F238E27FC236}">
                <a16:creationId xmlns:a16="http://schemas.microsoft.com/office/drawing/2014/main" id="{FF87530C-9B95-F80B-5DD8-226B5BAFF05D}"/>
              </a:ext>
            </a:extLst>
          </p:cNvPr>
          <p:cNvGrpSpPr/>
          <p:nvPr/>
        </p:nvGrpSpPr>
        <p:grpSpPr>
          <a:xfrm>
            <a:off x="295426" y="2281027"/>
            <a:ext cx="5434702" cy="3524208"/>
            <a:chOff x="67134" y="51063"/>
            <a:chExt cx="2043284" cy="2227800"/>
          </a:xfrm>
          <a:solidFill>
            <a:srgbClr val="E8C8C6">
              <a:alpha val="83922"/>
            </a:srgbClr>
          </a:solidFill>
        </p:grpSpPr>
        <p:sp>
          <p:nvSpPr>
            <p:cNvPr id="8" name="Google Shape;1884;p55">
              <a:extLst>
                <a:ext uri="{FF2B5EF4-FFF2-40B4-BE49-F238E27FC236}">
                  <a16:creationId xmlns:a16="http://schemas.microsoft.com/office/drawing/2014/main" id="{2C50255B-D273-25EC-3331-71D3DD26C66E}"/>
                </a:ext>
              </a:extLst>
            </p:cNvPr>
            <p:cNvSpPr/>
            <p:nvPr/>
          </p:nvSpPr>
          <p:spPr>
            <a:xfrm>
              <a:off x="67402" y="51063"/>
              <a:ext cx="2043000" cy="2227800"/>
            </a:xfrm>
            <a:prstGeom prst="rect">
              <a:avLst/>
            </a:pr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9" name="Google Shape;1885;p55">
              <a:extLst>
                <a:ext uri="{FF2B5EF4-FFF2-40B4-BE49-F238E27FC236}">
                  <a16:creationId xmlns:a16="http://schemas.microsoft.com/office/drawing/2014/main" id="{6706E424-58FE-449F-BE2D-5E63315B7A6E}"/>
                </a:ext>
              </a:extLst>
            </p:cNvPr>
            <p:cNvSpPr/>
            <p:nvPr/>
          </p:nvSpPr>
          <p:spPr>
            <a:xfrm rot="21423769">
              <a:off x="67134" y="51315"/>
              <a:ext cx="2043284" cy="2227470"/>
            </a:xfrm>
            <a:prstGeom prst="rect">
              <a:avLst/>
            </a:prstGeom>
            <a:grpFill/>
            <a:ln w="38100">
              <a:solidFill>
                <a:schemeClr val="tx1"/>
              </a:solidFill>
            </a:ln>
          </p:spPr>
          <p:txBody>
            <a:bodyPr spcFirstLastPara="1" wrap="square" lIns="76798" tIns="76798" rIns="76798" bIns="76798" anchor="ctr" anchorCtr="0">
              <a:noAutofit/>
            </a:bodyPr>
            <a:lstStyle/>
            <a:p>
              <a:endParaRPr lang="zh-TW" altLang="en-US" sz="1512" dirty="0"/>
            </a:p>
          </p:txBody>
        </p:sp>
      </p:grpSp>
      <p:pic>
        <p:nvPicPr>
          <p:cNvPr id="10" name="圖片 9">
            <a:extLst>
              <a:ext uri="{FF2B5EF4-FFF2-40B4-BE49-F238E27FC236}">
                <a16:creationId xmlns:a16="http://schemas.microsoft.com/office/drawing/2014/main" id="{587F76B4-6FDE-0403-2772-9338BAFE10BD}"/>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840323" y="2599134"/>
            <a:ext cx="4293492" cy="2781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1887;p55">
            <a:extLst>
              <a:ext uri="{FF2B5EF4-FFF2-40B4-BE49-F238E27FC236}">
                <a16:creationId xmlns:a16="http://schemas.microsoft.com/office/drawing/2014/main" id="{D643DD71-B284-894F-F171-9665E1B118CF}"/>
              </a:ext>
            </a:extLst>
          </p:cNvPr>
          <p:cNvSpPr/>
          <p:nvPr/>
        </p:nvSpPr>
        <p:spPr>
          <a:xfrm>
            <a:off x="5361153" y="2523219"/>
            <a:ext cx="633692" cy="1071821"/>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94928C"/>
          </a:solidFill>
          <a:ln>
            <a:solidFill>
              <a:schemeClr val="tx1"/>
            </a:solidFill>
          </a:ln>
        </p:spPr>
        <p:txBody>
          <a:bodyPr/>
          <a:lstStyle/>
          <a:p>
            <a:endParaRPr lang="zh-TW" altLang="en-US" sz="1512" dirty="0"/>
          </a:p>
        </p:txBody>
      </p:sp>
      <p:sp>
        <p:nvSpPr>
          <p:cNvPr id="12" name="Google Shape;1887;p55">
            <a:extLst>
              <a:ext uri="{FF2B5EF4-FFF2-40B4-BE49-F238E27FC236}">
                <a16:creationId xmlns:a16="http://schemas.microsoft.com/office/drawing/2014/main" id="{086FC40C-D271-103F-B7B5-D561E1C1F4B8}"/>
              </a:ext>
            </a:extLst>
          </p:cNvPr>
          <p:cNvSpPr/>
          <p:nvPr/>
        </p:nvSpPr>
        <p:spPr>
          <a:xfrm>
            <a:off x="119209" y="4953891"/>
            <a:ext cx="633692" cy="1071821"/>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94928C"/>
          </a:solidFill>
          <a:ln>
            <a:solidFill>
              <a:schemeClr val="tx1"/>
            </a:solidFill>
          </a:ln>
        </p:spPr>
        <p:txBody>
          <a:bodyPr/>
          <a:lstStyle/>
          <a:p>
            <a:endParaRPr lang="zh-TW" altLang="en-US" sz="1512" dirty="0"/>
          </a:p>
        </p:txBody>
      </p:sp>
      <p:sp>
        <p:nvSpPr>
          <p:cNvPr id="16" name="Google Shape;1887;p55">
            <a:extLst>
              <a:ext uri="{FF2B5EF4-FFF2-40B4-BE49-F238E27FC236}">
                <a16:creationId xmlns:a16="http://schemas.microsoft.com/office/drawing/2014/main" id="{BF836382-308B-4694-6CCD-C5AB6D9950A2}"/>
              </a:ext>
            </a:extLst>
          </p:cNvPr>
          <p:cNvSpPr/>
          <p:nvPr/>
        </p:nvSpPr>
        <p:spPr>
          <a:xfrm>
            <a:off x="5965255" y="4417980"/>
            <a:ext cx="633692" cy="1071821"/>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94928C"/>
          </a:solidFill>
          <a:ln>
            <a:solidFill>
              <a:schemeClr val="tx1"/>
            </a:solidFill>
          </a:ln>
        </p:spPr>
        <p:txBody>
          <a:bodyPr/>
          <a:lstStyle/>
          <a:p>
            <a:endParaRPr lang="zh-TW" altLang="en-US" sz="1512" dirty="0"/>
          </a:p>
        </p:txBody>
      </p:sp>
      <p:sp>
        <p:nvSpPr>
          <p:cNvPr id="17" name="Google Shape;1887;p55">
            <a:extLst>
              <a:ext uri="{FF2B5EF4-FFF2-40B4-BE49-F238E27FC236}">
                <a16:creationId xmlns:a16="http://schemas.microsoft.com/office/drawing/2014/main" id="{C034270B-92CD-FCAE-71F3-AFD4DC314F24}"/>
              </a:ext>
            </a:extLst>
          </p:cNvPr>
          <p:cNvSpPr/>
          <p:nvPr/>
        </p:nvSpPr>
        <p:spPr>
          <a:xfrm>
            <a:off x="11431467" y="2670460"/>
            <a:ext cx="633692" cy="1071821"/>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94928C"/>
          </a:solidFill>
          <a:ln>
            <a:solidFill>
              <a:schemeClr val="tx1"/>
            </a:solidFill>
          </a:ln>
        </p:spPr>
        <p:txBody>
          <a:bodyPr/>
          <a:lstStyle/>
          <a:p>
            <a:endParaRPr lang="zh-TW" altLang="en-US" sz="1512" dirty="0"/>
          </a:p>
        </p:txBody>
      </p:sp>
      <p:cxnSp>
        <p:nvCxnSpPr>
          <p:cNvPr id="6" name="直線接點 5">
            <a:extLst>
              <a:ext uri="{FF2B5EF4-FFF2-40B4-BE49-F238E27FC236}">
                <a16:creationId xmlns:a16="http://schemas.microsoft.com/office/drawing/2014/main" id="{110AC669-4A9E-0582-37C6-2B6582D44DD3}"/>
              </a:ext>
            </a:extLst>
          </p:cNvPr>
          <p:cNvCxnSpPr>
            <a:cxnSpLocks/>
          </p:cNvCxnSpPr>
          <p:nvPr/>
        </p:nvCxnSpPr>
        <p:spPr>
          <a:xfrm>
            <a:off x="119209" y="1098993"/>
            <a:ext cx="6383191" cy="0"/>
          </a:xfrm>
          <a:prstGeom prst="line">
            <a:avLst/>
          </a:prstGeom>
          <a:ln w="34925">
            <a:solidFill>
              <a:schemeClr val="bg1">
                <a:lumMod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395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861303B-0DEA-742E-3382-0338FD59B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8560" y="1453022"/>
            <a:ext cx="4921613" cy="4035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78336114-E950-B959-0DBB-DA31477A295C}"/>
                  </a:ext>
                </a:extLst>
              </p:cNvPr>
              <p:cNvSpPr txBox="1"/>
              <p:nvPr/>
            </p:nvSpPr>
            <p:spPr>
              <a:xfrm>
                <a:off x="9445534" y="2106113"/>
                <a:ext cx="7102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1" i="1" smtClean="0">
                              <a:latin typeface="Cambria Math" panose="02040503050406030204" pitchFamily="18" charset="0"/>
                            </a:rPr>
                          </m:ctrlPr>
                        </m:sSubPr>
                        <m:e>
                          <m:r>
                            <a:rPr lang="en-US" altLang="zh-TW" sz="2400" b="1" i="1" smtClean="0">
                              <a:latin typeface="Cambria Math" panose="02040503050406030204" pitchFamily="18" charset="0"/>
                            </a:rPr>
                            <m:t>𝑽</m:t>
                          </m:r>
                        </m:e>
                        <m:sub>
                          <m:r>
                            <a:rPr lang="en-US" altLang="zh-TW" sz="2400" b="1" i="1" smtClean="0">
                              <a:latin typeface="Cambria Math" panose="02040503050406030204" pitchFamily="18" charset="0"/>
                            </a:rPr>
                            <m:t>𝑺𝑬𝑻</m:t>
                          </m:r>
                        </m:sub>
                      </m:sSub>
                    </m:oMath>
                  </m:oMathPara>
                </a14:m>
                <a:endParaRPr lang="zh-TW" altLang="en-US" sz="2400" b="1" dirty="0"/>
              </a:p>
            </p:txBody>
          </p:sp>
        </mc:Choice>
        <mc:Fallback xmlns="">
          <p:sp>
            <p:nvSpPr>
              <p:cNvPr id="3" name="文字方塊 2">
                <a:extLst>
                  <a:ext uri="{FF2B5EF4-FFF2-40B4-BE49-F238E27FC236}">
                    <a16:creationId xmlns:a16="http://schemas.microsoft.com/office/drawing/2014/main" id="{78336114-E950-B959-0DBB-DA31477A295C}"/>
                  </a:ext>
                </a:extLst>
              </p:cNvPr>
              <p:cNvSpPr txBox="1">
                <a:spLocks noRot="1" noChangeAspect="1" noMove="1" noResize="1" noEditPoints="1" noAdjustHandles="1" noChangeArrowheads="1" noChangeShapeType="1" noTextEdit="1"/>
              </p:cNvSpPr>
              <p:nvPr/>
            </p:nvSpPr>
            <p:spPr>
              <a:xfrm>
                <a:off x="9445534" y="2106113"/>
                <a:ext cx="710293" cy="461665"/>
              </a:xfrm>
              <a:prstGeom prst="rect">
                <a:avLst/>
              </a:prstGeom>
              <a:blipFill>
                <a:blip r:embed="rId3"/>
                <a:stretch>
                  <a:fillRect l="-1709" r="-9402" b="-2632"/>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B19C9621-FD5F-B25F-B556-409C31718530}"/>
              </a:ext>
            </a:extLst>
          </p:cNvPr>
          <p:cNvPicPr>
            <a:picLocks noChangeAspect="1"/>
          </p:cNvPicPr>
          <p:nvPr/>
        </p:nvPicPr>
        <p:blipFill>
          <a:blip r:embed="rId4"/>
          <a:stretch>
            <a:fillRect/>
          </a:stretch>
        </p:blipFill>
        <p:spPr>
          <a:xfrm>
            <a:off x="222870" y="1453022"/>
            <a:ext cx="5224074" cy="4035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FFF65D71-3585-F374-B1CD-F1D158A68A2B}"/>
                  </a:ext>
                </a:extLst>
              </p:cNvPr>
              <p:cNvSpPr txBox="1"/>
              <p:nvPr/>
            </p:nvSpPr>
            <p:spPr>
              <a:xfrm>
                <a:off x="3827054" y="3396631"/>
                <a:ext cx="7102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1" i="1" smtClean="0">
                              <a:latin typeface="Cambria Math" panose="02040503050406030204" pitchFamily="18" charset="0"/>
                            </a:rPr>
                          </m:ctrlPr>
                        </m:sSubPr>
                        <m:e>
                          <m:r>
                            <a:rPr lang="en-US" altLang="zh-TW" sz="2400" b="1" i="1" smtClean="0">
                              <a:latin typeface="Cambria Math" panose="02040503050406030204" pitchFamily="18" charset="0"/>
                            </a:rPr>
                            <m:t>𝑽</m:t>
                          </m:r>
                        </m:e>
                        <m:sub>
                          <m:r>
                            <a:rPr lang="en-US" altLang="zh-TW" sz="2400" b="1" i="1" smtClean="0">
                              <a:latin typeface="Cambria Math" panose="02040503050406030204" pitchFamily="18" charset="0"/>
                            </a:rPr>
                            <m:t>𝑺𝑬𝑻</m:t>
                          </m:r>
                        </m:sub>
                      </m:sSub>
                    </m:oMath>
                  </m:oMathPara>
                </a14:m>
                <a:endParaRPr lang="zh-TW" altLang="en-US" sz="2400" b="1" dirty="0"/>
              </a:p>
            </p:txBody>
          </p:sp>
        </mc:Choice>
        <mc:Fallback xmlns="">
          <p:sp>
            <p:nvSpPr>
              <p:cNvPr id="5" name="文字方塊 4">
                <a:extLst>
                  <a:ext uri="{FF2B5EF4-FFF2-40B4-BE49-F238E27FC236}">
                    <a16:creationId xmlns:a16="http://schemas.microsoft.com/office/drawing/2014/main" id="{FFF65D71-3585-F374-B1CD-F1D158A68A2B}"/>
                  </a:ext>
                </a:extLst>
              </p:cNvPr>
              <p:cNvSpPr txBox="1">
                <a:spLocks noRot="1" noChangeAspect="1" noMove="1" noResize="1" noEditPoints="1" noAdjustHandles="1" noChangeArrowheads="1" noChangeShapeType="1" noTextEdit="1"/>
              </p:cNvSpPr>
              <p:nvPr/>
            </p:nvSpPr>
            <p:spPr>
              <a:xfrm>
                <a:off x="3827054" y="3396631"/>
                <a:ext cx="710293" cy="461665"/>
              </a:xfrm>
              <a:prstGeom prst="rect">
                <a:avLst/>
              </a:prstGeom>
              <a:blipFill>
                <a:blip r:embed="rId5"/>
                <a:stretch>
                  <a:fillRect l="-2586" r="-10345" b="-2632"/>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D3689067-F732-B203-B47A-11EF748AB22E}"/>
              </a:ext>
            </a:extLst>
          </p:cNvPr>
          <p:cNvSpPr txBox="1"/>
          <p:nvPr/>
        </p:nvSpPr>
        <p:spPr>
          <a:xfrm>
            <a:off x="1330849" y="580201"/>
            <a:ext cx="3609277" cy="707886"/>
          </a:xfrm>
          <a:prstGeom prst="rect">
            <a:avLst/>
          </a:prstGeom>
          <a:noFill/>
        </p:spPr>
        <p:txBody>
          <a:bodyPr wrap="square">
            <a:spAutoFit/>
          </a:bodyPr>
          <a:lstStyle/>
          <a:p>
            <a:r>
              <a:rPr lang="en-US" altLang="zh-TW" sz="3900" dirty="0">
                <a:latin typeface="Times New Roman" panose="02020603050405020304" pitchFamily="18" charset="0"/>
                <a:ea typeface="新細明體" panose="02020500000000000000" pitchFamily="18" charset="-120"/>
              </a:rPr>
              <a:t>Planar structure</a:t>
            </a:r>
            <a:endParaRPr lang="zh-TW" altLang="en-US" sz="3900" dirty="0">
              <a:latin typeface="Times New Roman" panose="02020603050405020304" pitchFamily="18" charset="0"/>
              <a:ea typeface="新細明體" panose="02020500000000000000" pitchFamily="18" charset="-120"/>
            </a:endParaRPr>
          </a:p>
        </p:txBody>
      </p:sp>
      <p:sp>
        <p:nvSpPr>
          <p:cNvPr id="8" name="標題 1">
            <a:extLst>
              <a:ext uri="{FF2B5EF4-FFF2-40B4-BE49-F238E27FC236}">
                <a16:creationId xmlns:a16="http://schemas.microsoft.com/office/drawing/2014/main" id="{59C64606-B094-6065-BCEF-1916494A24EA}"/>
              </a:ext>
            </a:extLst>
          </p:cNvPr>
          <p:cNvSpPr txBox="1">
            <a:spLocks/>
          </p:cNvSpPr>
          <p:nvPr/>
        </p:nvSpPr>
        <p:spPr>
          <a:xfrm>
            <a:off x="5953761" y="580201"/>
            <a:ext cx="5818026" cy="872821"/>
          </a:xfrm>
          <a:prstGeom prst="rect">
            <a:avLst/>
          </a:prstGeom>
        </p:spPr>
        <p:txBody>
          <a:bodyPr vert="horz" lIns="91440" tIns="45720" rIns="91440" bIns="45720" rtlCol="0" anchor="t">
            <a:normAutofit fontScale="975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altLang="zh-TW" sz="4000" dirty="0">
                <a:latin typeface="Times New Roman" panose="02020603050405020304" pitchFamily="18" charset="0"/>
                <a:ea typeface="新細明體" panose="02020500000000000000" pitchFamily="18" charset="-120"/>
                <a:cs typeface="+mn-cs"/>
              </a:rPr>
              <a:t>Elevated-Film-Stack (EFS)</a:t>
            </a:r>
          </a:p>
        </p:txBody>
      </p:sp>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93A6CF5B-5239-E184-CEC9-8CE2AF2C51CB}"/>
                  </a:ext>
                </a:extLst>
              </p:cNvPr>
              <p:cNvSpPr txBox="1"/>
              <p:nvPr/>
            </p:nvSpPr>
            <p:spPr>
              <a:xfrm>
                <a:off x="7237304" y="5902879"/>
                <a:ext cx="3250940" cy="523220"/>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TW" sz="2800">
                            <a:latin typeface="Times New Roman" panose="02020603050405020304" pitchFamily="18" charset="0"/>
                            <a:ea typeface="新細明體" panose="02020500000000000000" pitchFamily="18" charset="-120"/>
                          </a:rPr>
                        </m:ctrlPr>
                      </m:sSubPr>
                      <m:e>
                        <m:r>
                          <a:rPr lang="en-US" altLang="zh-TW" sz="2800">
                            <a:latin typeface="Times New Roman" panose="02020603050405020304" pitchFamily="18" charset="0"/>
                            <a:ea typeface="新細明體" panose="02020500000000000000" pitchFamily="18" charset="-120"/>
                          </a:rPr>
                          <m:t>𝑽</m:t>
                        </m:r>
                      </m:e>
                      <m:sub>
                        <m:r>
                          <a:rPr lang="en-US" altLang="zh-TW" sz="2800">
                            <a:latin typeface="Times New Roman" panose="02020603050405020304" pitchFamily="18" charset="0"/>
                            <a:ea typeface="新細明體" panose="02020500000000000000" pitchFamily="18" charset="-120"/>
                          </a:rPr>
                          <m:t>𝒔𝒆𝒕</m:t>
                        </m:r>
                        <m:r>
                          <a:rPr lang="en-US" altLang="zh-TW" sz="2800">
                            <a:latin typeface="Times New Roman" panose="02020603050405020304" pitchFamily="18" charset="0"/>
                            <a:ea typeface="新細明體" panose="02020500000000000000" pitchFamily="18" charset="-120"/>
                          </a:rPr>
                          <m:t>  </m:t>
                        </m:r>
                      </m:sub>
                    </m:sSub>
                    <m:r>
                      <a:rPr lang="en-US" altLang="zh-TW" sz="2800">
                        <a:latin typeface="Times New Roman" panose="02020603050405020304" pitchFamily="18" charset="0"/>
                        <a:ea typeface="新細明體" panose="02020500000000000000" pitchFamily="18" charset="-120"/>
                      </a:rPr>
                      <m:t>=</m:t>
                    </m:r>
                  </m:oMath>
                </a14:m>
                <a:r>
                  <a:rPr lang="en-US" altLang="zh-TW" sz="2800" dirty="0">
                    <a:latin typeface="Times New Roman" panose="02020603050405020304" pitchFamily="18" charset="0"/>
                    <a:ea typeface="新細明體" panose="02020500000000000000" pitchFamily="18" charset="-120"/>
                  </a:rPr>
                  <a:t> 0.3–0.6 V</a:t>
                </a:r>
                <a:endParaRPr lang="zh-TW" altLang="en-US" sz="2800" dirty="0">
                  <a:latin typeface="Times New Roman" panose="02020603050405020304" pitchFamily="18" charset="0"/>
                  <a:ea typeface="新細明體" panose="02020500000000000000" pitchFamily="18" charset="-120"/>
                </a:endParaRPr>
              </a:p>
            </p:txBody>
          </p:sp>
        </mc:Choice>
        <mc:Fallback>
          <p:sp>
            <p:nvSpPr>
              <p:cNvPr id="10" name="文字方塊 9">
                <a:extLst>
                  <a:ext uri="{FF2B5EF4-FFF2-40B4-BE49-F238E27FC236}">
                    <a16:creationId xmlns:a16="http://schemas.microsoft.com/office/drawing/2014/main" id="{93A6CF5B-5239-E184-CEC9-8CE2AF2C51CB}"/>
                  </a:ext>
                </a:extLst>
              </p:cNvPr>
              <p:cNvSpPr txBox="1">
                <a:spLocks noRot="1" noChangeAspect="1" noMove="1" noResize="1" noEditPoints="1" noAdjustHandles="1" noChangeArrowheads="1" noChangeShapeType="1" noTextEdit="1"/>
              </p:cNvSpPr>
              <p:nvPr/>
            </p:nvSpPr>
            <p:spPr>
              <a:xfrm>
                <a:off x="7237304" y="5902879"/>
                <a:ext cx="3250940" cy="523220"/>
              </a:xfrm>
              <a:prstGeom prst="rect">
                <a:avLst/>
              </a:prstGeom>
              <a:blipFill>
                <a:blip r:embed="rId6"/>
                <a:stretch>
                  <a:fillRect t="-11628" b="-313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a:extLst>
                  <a:ext uri="{FF2B5EF4-FFF2-40B4-BE49-F238E27FC236}">
                    <a16:creationId xmlns:a16="http://schemas.microsoft.com/office/drawing/2014/main" id="{0E8A33CB-55C9-9130-945F-5015D2DA97A5}"/>
                  </a:ext>
                </a:extLst>
              </p:cNvPr>
              <p:cNvSpPr txBox="1"/>
              <p:nvPr/>
            </p:nvSpPr>
            <p:spPr>
              <a:xfrm>
                <a:off x="1212921" y="5902879"/>
                <a:ext cx="3324426" cy="523220"/>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TW" sz="2800">
                            <a:latin typeface="Times New Roman" panose="02020603050405020304" pitchFamily="18" charset="0"/>
                            <a:ea typeface="新細明體" panose="02020500000000000000" pitchFamily="18" charset="-120"/>
                          </a:rPr>
                        </m:ctrlPr>
                      </m:sSubPr>
                      <m:e>
                        <m:r>
                          <a:rPr lang="en-US" altLang="zh-TW" sz="2800">
                            <a:latin typeface="Times New Roman" panose="02020603050405020304" pitchFamily="18" charset="0"/>
                            <a:ea typeface="新細明體" panose="02020500000000000000" pitchFamily="18" charset="-120"/>
                          </a:rPr>
                          <m:t>𝑽</m:t>
                        </m:r>
                      </m:e>
                      <m:sub>
                        <m:r>
                          <a:rPr lang="en-US" altLang="zh-TW" sz="2800">
                            <a:latin typeface="Times New Roman" panose="02020603050405020304" pitchFamily="18" charset="0"/>
                            <a:ea typeface="新細明體" panose="02020500000000000000" pitchFamily="18" charset="-120"/>
                          </a:rPr>
                          <m:t>𝒔𝒆𝒕</m:t>
                        </m:r>
                        <m:r>
                          <a:rPr lang="en-US" altLang="zh-TW" sz="2800">
                            <a:latin typeface="Times New Roman" panose="02020603050405020304" pitchFamily="18" charset="0"/>
                            <a:ea typeface="新細明體" panose="02020500000000000000" pitchFamily="18" charset="-120"/>
                          </a:rPr>
                          <m:t>  </m:t>
                        </m:r>
                      </m:sub>
                    </m:sSub>
                    <m:r>
                      <a:rPr lang="en-US" altLang="zh-TW" sz="2800">
                        <a:latin typeface="Times New Roman" panose="02020603050405020304" pitchFamily="18" charset="0"/>
                        <a:ea typeface="新細明體" panose="02020500000000000000" pitchFamily="18" charset="-120"/>
                      </a:rPr>
                      <m:t>=</m:t>
                    </m:r>
                  </m:oMath>
                </a14:m>
                <a:r>
                  <a:rPr lang="en-US" altLang="zh-TW" sz="2800" dirty="0">
                    <a:latin typeface="Times New Roman" panose="02020603050405020304" pitchFamily="18" charset="0"/>
                    <a:ea typeface="新細明體" panose="02020500000000000000" pitchFamily="18" charset="-120"/>
                  </a:rPr>
                  <a:t> 0.5–2.3 V</a:t>
                </a:r>
                <a:endParaRPr lang="zh-TW" altLang="en-US" sz="2800" dirty="0">
                  <a:latin typeface="Times New Roman" panose="02020603050405020304" pitchFamily="18" charset="0"/>
                  <a:ea typeface="新細明體" panose="02020500000000000000" pitchFamily="18" charset="-120"/>
                </a:endParaRPr>
              </a:p>
            </p:txBody>
          </p:sp>
        </mc:Choice>
        <mc:Fallback>
          <p:sp>
            <p:nvSpPr>
              <p:cNvPr id="11" name="文字方塊 10">
                <a:extLst>
                  <a:ext uri="{FF2B5EF4-FFF2-40B4-BE49-F238E27FC236}">
                    <a16:creationId xmlns:a16="http://schemas.microsoft.com/office/drawing/2014/main" id="{0E8A33CB-55C9-9130-945F-5015D2DA97A5}"/>
                  </a:ext>
                </a:extLst>
              </p:cNvPr>
              <p:cNvSpPr txBox="1">
                <a:spLocks noRot="1" noChangeAspect="1" noMove="1" noResize="1" noEditPoints="1" noAdjustHandles="1" noChangeArrowheads="1" noChangeShapeType="1" noTextEdit="1"/>
              </p:cNvSpPr>
              <p:nvPr/>
            </p:nvSpPr>
            <p:spPr>
              <a:xfrm>
                <a:off x="1212921" y="5902879"/>
                <a:ext cx="3324426" cy="523220"/>
              </a:xfrm>
              <a:prstGeom prst="rect">
                <a:avLst/>
              </a:prstGeom>
              <a:blipFill>
                <a:blip r:embed="rId7"/>
                <a:stretch>
                  <a:fillRect t="-11628" b="-3139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8351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08;p37">
            <a:extLst>
              <a:ext uri="{FF2B5EF4-FFF2-40B4-BE49-F238E27FC236}">
                <a16:creationId xmlns:a16="http://schemas.microsoft.com/office/drawing/2014/main" id="{43E70821-0A1B-D424-C7EC-0532FB4DAAD8}"/>
              </a:ext>
            </a:extLst>
          </p:cNvPr>
          <p:cNvPicPr preferRelativeResize="0"/>
          <p:nvPr/>
        </p:nvPicPr>
        <p:blipFill>
          <a:blip r:embed="rId3">
            <a:alphaModFix/>
          </a:blip>
          <a:stretch>
            <a:fillRect/>
          </a:stretch>
        </p:blipFill>
        <p:spPr>
          <a:xfrm>
            <a:off x="420514" y="200933"/>
            <a:ext cx="988272" cy="921730"/>
          </a:xfrm>
          <a:prstGeom prst="rect">
            <a:avLst/>
          </a:prstGeom>
          <a:noFill/>
          <a:ln>
            <a:noFill/>
          </a:ln>
        </p:spPr>
      </p:pic>
      <p:pic>
        <p:nvPicPr>
          <p:cNvPr id="5" name="Google Shape;410;p37">
            <a:extLst>
              <a:ext uri="{FF2B5EF4-FFF2-40B4-BE49-F238E27FC236}">
                <a16:creationId xmlns:a16="http://schemas.microsoft.com/office/drawing/2014/main" id="{8AE8D3A7-677C-A895-2F45-6B18B83CC8D3}"/>
              </a:ext>
            </a:extLst>
          </p:cNvPr>
          <p:cNvPicPr preferRelativeResize="0"/>
          <p:nvPr/>
        </p:nvPicPr>
        <p:blipFill>
          <a:blip r:embed="rId4">
            <a:alphaModFix/>
          </a:blip>
          <a:stretch>
            <a:fillRect/>
          </a:stretch>
        </p:blipFill>
        <p:spPr>
          <a:xfrm rot="-1260196">
            <a:off x="436900" y="198584"/>
            <a:ext cx="1079812" cy="572756"/>
          </a:xfrm>
          <a:prstGeom prst="rect">
            <a:avLst/>
          </a:prstGeom>
          <a:noFill/>
          <a:ln>
            <a:noFill/>
          </a:ln>
        </p:spPr>
      </p:pic>
      <p:sp>
        <p:nvSpPr>
          <p:cNvPr id="21" name="Google Shape;1878;p62">
            <a:extLst>
              <a:ext uri="{FF2B5EF4-FFF2-40B4-BE49-F238E27FC236}">
                <a16:creationId xmlns:a16="http://schemas.microsoft.com/office/drawing/2014/main" id="{3970F9F8-5F1D-AB4A-BD39-4A802098F1BF}"/>
              </a:ext>
            </a:extLst>
          </p:cNvPr>
          <p:cNvSpPr/>
          <p:nvPr/>
        </p:nvSpPr>
        <p:spPr>
          <a:xfrm rot="4564736">
            <a:off x="8806108" y="-9437434"/>
            <a:ext cx="1451313" cy="1249641"/>
          </a:xfrm>
          <a:custGeom>
            <a:avLst/>
            <a:gdLst/>
            <a:ahLst/>
            <a:cxnLst/>
            <a:rect l="l" t="t" r="r" b="b"/>
            <a:pathLst>
              <a:path w="17398" h="18195" extrusionOk="0">
                <a:moveTo>
                  <a:pt x="12217" y="0"/>
                </a:moveTo>
                <a:lnTo>
                  <a:pt x="1" y="13239"/>
                </a:lnTo>
                <a:lnTo>
                  <a:pt x="35" y="13360"/>
                </a:lnTo>
                <a:lnTo>
                  <a:pt x="122" y="13551"/>
                </a:lnTo>
                <a:lnTo>
                  <a:pt x="312" y="13620"/>
                </a:lnTo>
                <a:lnTo>
                  <a:pt x="503" y="13672"/>
                </a:lnTo>
                <a:lnTo>
                  <a:pt x="572" y="13863"/>
                </a:lnTo>
                <a:lnTo>
                  <a:pt x="642" y="14053"/>
                </a:lnTo>
                <a:lnTo>
                  <a:pt x="832" y="14123"/>
                </a:lnTo>
                <a:lnTo>
                  <a:pt x="1023" y="14175"/>
                </a:lnTo>
                <a:lnTo>
                  <a:pt x="1092" y="14365"/>
                </a:lnTo>
                <a:lnTo>
                  <a:pt x="1162" y="14556"/>
                </a:lnTo>
                <a:lnTo>
                  <a:pt x="1179" y="14573"/>
                </a:lnTo>
                <a:lnTo>
                  <a:pt x="1352" y="14625"/>
                </a:lnTo>
                <a:lnTo>
                  <a:pt x="1543" y="14694"/>
                </a:lnTo>
                <a:lnTo>
                  <a:pt x="1612" y="14868"/>
                </a:lnTo>
                <a:lnTo>
                  <a:pt x="1681" y="15058"/>
                </a:lnTo>
                <a:lnTo>
                  <a:pt x="1699" y="15058"/>
                </a:lnTo>
                <a:lnTo>
                  <a:pt x="1699" y="15076"/>
                </a:lnTo>
                <a:lnTo>
                  <a:pt x="1889" y="15128"/>
                </a:lnTo>
                <a:lnTo>
                  <a:pt x="2063" y="15197"/>
                </a:lnTo>
                <a:lnTo>
                  <a:pt x="2149" y="15388"/>
                </a:lnTo>
                <a:lnTo>
                  <a:pt x="2219" y="15561"/>
                </a:lnTo>
                <a:lnTo>
                  <a:pt x="2219" y="15578"/>
                </a:lnTo>
                <a:lnTo>
                  <a:pt x="2409" y="15630"/>
                </a:lnTo>
                <a:lnTo>
                  <a:pt x="2600" y="15700"/>
                </a:lnTo>
                <a:lnTo>
                  <a:pt x="2669" y="15890"/>
                </a:lnTo>
                <a:lnTo>
                  <a:pt x="2738" y="16081"/>
                </a:lnTo>
                <a:lnTo>
                  <a:pt x="2756" y="16081"/>
                </a:lnTo>
                <a:lnTo>
                  <a:pt x="2929" y="16150"/>
                </a:lnTo>
                <a:lnTo>
                  <a:pt x="3120" y="16202"/>
                </a:lnTo>
                <a:lnTo>
                  <a:pt x="3189" y="16393"/>
                </a:lnTo>
                <a:lnTo>
                  <a:pt x="3258" y="16583"/>
                </a:lnTo>
                <a:lnTo>
                  <a:pt x="3276" y="16583"/>
                </a:lnTo>
                <a:lnTo>
                  <a:pt x="3449" y="16653"/>
                </a:lnTo>
                <a:lnTo>
                  <a:pt x="3639" y="16705"/>
                </a:lnTo>
                <a:lnTo>
                  <a:pt x="3709" y="16895"/>
                </a:lnTo>
                <a:lnTo>
                  <a:pt x="3778" y="17086"/>
                </a:lnTo>
                <a:lnTo>
                  <a:pt x="3795" y="17086"/>
                </a:lnTo>
                <a:lnTo>
                  <a:pt x="3986" y="17155"/>
                </a:lnTo>
                <a:lnTo>
                  <a:pt x="4159" y="17207"/>
                </a:lnTo>
                <a:lnTo>
                  <a:pt x="4246" y="17398"/>
                </a:lnTo>
                <a:lnTo>
                  <a:pt x="4315" y="17588"/>
                </a:lnTo>
                <a:lnTo>
                  <a:pt x="4315" y="17606"/>
                </a:lnTo>
                <a:lnTo>
                  <a:pt x="4506" y="17658"/>
                </a:lnTo>
                <a:lnTo>
                  <a:pt x="4696" y="17727"/>
                </a:lnTo>
                <a:lnTo>
                  <a:pt x="4766" y="17900"/>
                </a:lnTo>
                <a:lnTo>
                  <a:pt x="4835" y="18091"/>
                </a:lnTo>
                <a:lnTo>
                  <a:pt x="4852" y="18108"/>
                </a:lnTo>
                <a:lnTo>
                  <a:pt x="5026" y="18160"/>
                </a:lnTo>
                <a:lnTo>
                  <a:pt x="5130" y="18195"/>
                </a:lnTo>
                <a:lnTo>
                  <a:pt x="5199" y="18125"/>
                </a:lnTo>
                <a:lnTo>
                  <a:pt x="17398" y="4956"/>
                </a:lnTo>
                <a:lnTo>
                  <a:pt x="17381" y="4869"/>
                </a:lnTo>
                <a:lnTo>
                  <a:pt x="17311" y="4696"/>
                </a:lnTo>
                <a:lnTo>
                  <a:pt x="17294" y="4679"/>
                </a:lnTo>
                <a:lnTo>
                  <a:pt x="17103" y="4609"/>
                </a:lnTo>
                <a:lnTo>
                  <a:pt x="16930" y="4557"/>
                </a:lnTo>
                <a:lnTo>
                  <a:pt x="16861" y="4367"/>
                </a:lnTo>
                <a:lnTo>
                  <a:pt x="16774" y="4176"/>
                </a:lnTo>
                <a:lnTo>
                  <a:pt x="16584" y="4107"/>
                </a:lnTo>
                <a:lnTo>
                  <a:pt x="16393" y="4055"/>
                </a:lnTo>
                <a:lnTo>
                  <a:pt x="16324" y="3864"/>
                </a:lnTo>
                <a:lnTo>
                  <a:pt x="16254" y="3674"/>
                </a:lnTo>
                <a:lnTo>
                  <a:pt x="16237" y="3674"/>
                </a:lnTo>
                <a:lnTo>
                  <a:pt x="16064" y="3604"/>
                </a:lnTo>
                <a:lnTo>
                  <a:pt x="15873" y="3552"/>
                </a:lnTo>
                <a:lnTo>
                  <a:pt x="15804" y="3362"/>
                </a:lnTo>
                <a:lnTo>
                  <a:pt x="15735" y="3171"/>
                </a:lnTo>
                <a:lnTo>
                  <a:pt x="15717" y="3154"/>
                </a:lnTo>
                <a:lnTo>
                  <a:pt x="15544" y="3102"/>
                </a:lnTo>
                <a:lnTo>
                  <a:pt x="15353" y="3033"/>
                </a:lnTo>
                <a:lnTo>
                  <a:pt x="15284" y="2859"/>
                </a:lnTo>
                <a:lnTo>
                  <a:pt x="15215" y="2669"/>
                </a:lnTo>
                <a:lnTo>
                  <a:pt x="15197" y="2651"/>
                </a:lnTo>
                <a:lnTo>
                  <a:pt x="15007" y="2599"/>
                </a:lnTo>
                <a:lnTo>
                  <a:pt x="14833" y="2530"/>
                </a:lnTo>
                <a:lnTo>
                  <a:pt x="14747" y="2339"/>
                </a:lnTo>
                <a:lnTo>
                  <a:pt x="14677" y="2166"/>
                </a:lnTo>
                <a:lnTo>
                  <a:pt x="14677" y="2149"/>
                </a:lnTo>
                <a:lnTo>
                  <a:pt x="14487" y="2097"/>
                </a:lnTo>
                <a:lnTo>
                  <a:pt x="14296" y="2028"/>
                </a:lnTo>
                <a:lnTo>
                  <a:pt x="14227" y="1837"/>
                </a:lnTo>
                <a:lnTo>
                  <a:pt x="14158" y="1646"/>
                </a:lnTo>
                <a:lnTo>
                  <a:pt x="14140" y="1646"/>
                </a:lnTo>
                <a:lnTo>
                  <a:pt x="13967" y="1577"/>
                </a:lnTo>
                <a:lnTo>
                  <a:pt x="13776" y="1525"/>
                </a:lnTo>
                <a:lnTo>
                  <a:pt x="13707" y="1334"/>
                </a:lnTo>
                <a:lnTo>
                  <a:pt x="13638" y="1144"/>
                </a:lnTo>
                <a:lnTo>
                  <a:pt x="13620" y="1144"/>
                </a:lnTo>
                <a:lnTo>
                  <a:pt x="13447" y="1075"/>
                </a:lnTo>
                <a:lnTo>
                  <a:pt x="13257" y="1023"/>
                </a:lnTo>
                <a:lnTo>
                  <a:pt x="13187" y="832"/>
                </a:lnTo>
                <a:lnTo>
                  <a:pt x="13101" y="641"/>
                </a:lnTo>
                <a:lnTo>
                  <a:pt x="12910" y="572"/>
                </a:lnTo>
                <a:lnTo>
                  <a:pt x="12737" y="503"/>
                </a:lnTo>
                <a:lnTo>
                  <a:pt x="12650" y="329"/>
                </a:lnTo>
                <a:lnTo>
                  <a:pt x="12581" y="139"/>
                </a:lnTo>
                <a:lnTo>
                  <a:pt x="12581" y="121"/>
                </a:lnTo>
                <a:lnTo>
                  <a:pt x="12390" y="69"/>
                </a:lnTo>
                <a:lnTo>
                  <a:pt x="12217" y="0"/>
                </a:lnTo>
                <a:close/>
              </a:path>
            </a:pathLst>
          </a:custGeom>
          <a:solidFill>
            <a:srgbClr val="7030A0">
              <a:alpha val="62010"/>
            </a:srgbClr>
          </a:solidFill>
          <a:ln>
            <a:noFill/>
          </a:ln>
          <a:effectLst>
            <a:outerShdw blurRad="57150" dist="19050" dir="5400000" algn="bl" rotWithShape="0">
              <a:srgbClr val="783F04">
                <a:alpha val="50000"/>
              </a:srgbClr>
            </a:outerShdw>
          </a:effectLst>
        </p:spPr>
        <p:txBody>
          <a:bodyPr spcFirstLastPara="1" wrap="square" lIns="91425" tIns="91425" rIns="91425" bIns="91425" anchor="ctr" anchorCtr="0">
            <a:noAutofit/>
          </a:bodyPr>
          <a:lstStyle/>
          <a:p>
            <a:endParaRPr lang="zh-TW" altLang="en-US"/>
          </a:p>
        </p:txBody>
      </p:sp>
      <p:sp>
        <p:nvSpPr>
          <p:cNvPr id="23" name="矩形: 圓角 22">
            <a:extLst>
              <a:ext uri="{FF2B5EF4-FFF2-40B4-BE49-F238E27FC236}">
                <a16:creationId xmlns:a16="http://schemas.microsoft.com/office/drawing/2014/main" id="{0220FDDD-CC36-2F64-8B82-7BD0257B2AD6}"/>
              </a:ext>
            </a:extLst>
          </p:cNvPr>
          <p:cNvSpPr/>
          <p:nvPr/>
        </p:nvSpPr>
        <p:spPr>
          <a:xfrm>
            <a:off x="4221110" y="179057"/>
            <a:ext cx="3384391" cy="581802"/>
          </a:xfrm>
          <a:prstGeom prst="roundRect">
            <a:avLst>
              <a:gd name="adj" fmla="val 5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24" name="Text Box 16">
            <a:extLst>
              <a:ext uri="{FF2B5EF4-FFF2-40B4-BE49-F238E27FC236}">
                <a16:creationId xmlns:a16="http://schemas.microsoft.com/office/drawing/2014/main" id="{3985E197-6749-47A3-3048-D52D42EA2E57}"/>
              </a:ext>
            </a:extLst>
          </p:cNvPr>
          <p:cNvSpPr txBox="1">
            <a:spLocks noChangeArrowheads="1"/>
          </p:cNvSpPr>
          <p:nvPr/>
        </p:nvSpPr>
        <p:spPr bwMode="auto">
          <a:xfrm>
            <a:off x="4255340" y="111903"/>
            <a:ext cx="3235861" cy="31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tabLst/>
            </a:pPr>
            <a:r>
              <a:rPr lang="en-US" altLang="zh-TW" sz="3600" b="1" dirty="0">
                <a:solidFill>
                  <a:srgbClr val="FFFFFF"/>
                </a:solidFill>
                <a:latin typeface="Times New Roman" panose="02020603050405020304" pitchFamily="18" charset="0"/>
                <a:ea typeface="新細明體" panose="02020500000000000000" pitchFamily="18" charset="-120"/>
                <a:cs typeface="Times New Roman" panose="02020603050405020304" pitchFamily="18" charset="0"/>
              </a:rPr>
              <a:t>Simulation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800" b="0" i="0" u="none" strike="noStrike" cap="none" normalizeH="0" baseline="0" dirty="0">
              <a:ln>
                <a:noFill/>
              </a:ln>
              <a:solidFill>
                <a:schemeClr val="tx1"/>
              </a:solidFill>
              <a:effectLst/>
              <a:latin typeface="Arial" panose="020B0604020202020204" pitchFamily="34" charset="0"/>
            </a:endParaRPr>
          </a:p>
        </p:txBody>
      </p:sp>
      <p:sp>
        <p:nvSpPr>
          <p:cNvPr id="25" name="Google Shape;3037;p45">
            <a:extLst>
              <a:ext uri="{FF2B5EF4-FFF2-40B4-BE49-F238E27FC236}">
                <a16:creationId xmlns:a16="http://schemas.microsoft.com/office/drawing/2014/main" id="{DD0F0549-CA91-5A0A-9D47-BCB53E69A6B4}"/>
              </a:ext>
            </a:extLst>
          </p:cNvPr>
          <p:cNvSpPr/>
          <p:nvPr/>
        </p:nvSpPr>
        <p:spPr>
          <a:xfrm rot="10800000">
            <a:off x="169128" y="1418181"/>
            <a:ext cx="5706794" cy="5221368"/>
          </a:xfrm>
          <a:custGeom>
            <a:avLst/>
            <a:gdLst/>
            <a:ahLst/>
            <a:cxnLst/>
            <a:rect l="l" t="t" r="r" b="b"/>
            <a:pathLst>
              <a:path w="29408" h="20015" extrusionOk="0">
                <a:moveTo>
                  <a:pt x="10529" y="77"/>
                </a:moveTo>
                <a:cubicBezTo>
                  <a:pt x="10528" y="77"/>
                  <a:pt x="10527" y="77"/>
                  <a:pt x="10526" y="77"/>
                </a:cubicBezTo>
                <a:lnTo>
                  <a:pt x="10526" y="77"/>
                </a:lnTo>
                <a:cubicBezTo>
                  <a:pt x="10527" y="77"/>
                  <a:pt x="10528" y="77"/>
                  <a:pt x="10529" y="77"/>
                </a:cubicBezTo>
                <a:close/>
                <a:moveTo>
                  <a:pt x="3401" y="525"/>
                </a:moveTo>
                <a:cubicBezTo>
                  <a:pt x="3427" y="526"/>
                  <a:pt x="3454" y="526"/>
                  <a:pt x="3481" y="527"/>
                </a:cubicBezTo>
                <a:lnTo>
                  <a:pt x="3481" y="527"/>
                </a:lnTo>
                <a:cubicBezTo>
                  <a:pt x="3481" y="526"/>
                  <a:pt x="3482" y="525"/>
                  <a:pt x="3482" y="525"/>
                </a:cubicBezTo>
                <a:close/>
                <a:moveTo>
                  <a:pt x="244" y="1217"/>
                </a:moveTo>
                <a:lnTo>
                  <a:pt x="244" y="1400"/>
                </a:lnTo>
                <a:cubicBezTo>
                  <a:pt x="224" y="1400"/>
                  <a:pt x="203" y="1339"/>
                  <a:pt x="203" y="1217"/>
                </a:cubicBezTo>
                <a:close/>
                <a:moveTo>
                  <a:pt x="40" y="8345"/>
                </a:moveTo>
                <a:lnTo>
                  <a:pt x="40" y="8345"/>
                </a:lnTo>
                <a:cubicBezTo>
                  <a:pt x="40" y="8350"/>
                  <a:pt x="41" y="8352"/>
                  <a:pt x="41" y="8352"/>
                </a:cubicBezTo>
                <a:cubicBezTo>
                  <a:pt x="41" y="8352"/>
                  <a:pt x="42" y="8352"/>
                  <a:pt x="42" y="8351"/>
                </a:cubicBezTo>
                <a:lnTo>
                  <a:pt x="42" y="8351"/>
                </a:lnTo>
                <a:cubicBezTo>
                  <a:pt x="41" y="8349"/>
                  <a:pt x="41" y="8347"/>
                  <a:pt x="40" y="8345"/>
                </a:cubicBezTo>
                <a:close/>
                <a:moveTo>
                  <a:pt x="29282" y="12498"/>
                </a:moveTo>
                <a:cubicBezTo>
                  <a:pt x="29283" y="12513"/>
                  <a:pt x="29284" y="12527"/>
                  <a:pt x="29285" y="12540"/>
                </a:cubicBezTo>
                <a:lnTo>
                  <a:pt x="29285" y="12500"/>
                </a:lnTo>
                <a:cubicBezTo>
                  <a:pt x="29284" y="12498"/>
                  <a:pt x="29283" y="12498"/>
                  <a:pt x="29282" y="12498"/>
                </a:cubicBezTo>
                <a:close/>
                <a:moveTo>
                  <a:pt x="285" y="13009"/>
                </a:moveTo>
                <a:lnTo>
                  <a:pt x="285" y="13233"/>
                </a:lnTo>
                <a:cubicBezTo>
                  <a:pt x="264" y="13192"/>
                  <a:pt x="244" y="13131"/>
                  <a:pt x="244" y="13090"/>
                </a:cubicBezTo>
                <a:lnTo>
                  <a:pt x="285" y="13009"/>
                </a:lnTo>
                <a:close/>
                <a:moveTo>
                  <a:pt x="396" y="17565"/>
                </a:moveTo>
                <a:cubicBezTo>
                  <a:pt x="400" y="17565"/>
                  <a:pt x="403" y="17567"/>
                  <a:pt x="407" y="17571"/>
                </a:cubicBezTo>
                <a:cubicBezTo>
                  <a:pt x="407" y="17672"/>
                  <a:pt x="407" y="17774"/>
                  <a:pt x="407" y="17856"/>
                </a:cubicBezTo>
                <a:lnTo>
                  <a:pt x="366" y="17632"/>
                </a:lnTo>
                <a:cubicBezTo>
                  <a:pt x="366" y="17598"/>
                  <a:pt x="380" y="17565"/>
                  <a:pt x="396" y="17565"/>
                </a:cubicBezTo>
                <a:close/>
                <a:moveTo>
                  <a:pt x="354" y="17925"/>
                </a:moveTo>
                <a:cubicBezTo>
                  <a:pt x="358" y="17964"/>
                  <a:pt x="363" y="18004"/>
                  <a:pt x="369" y="18045"/>
                </a:cubicBezTo>
                <a:lnTo>
                  <a:pt x="369" y="18045"/>
                </a:lnTo>
                <a:cubicBezTo>
                  <a:pt x="372" y="17985"/>
                  <a:pt x="364" y="17951"/>
                  <a:pt x="354" y="17925"/>
                </a:cubicBezTo>
                <a:close/>
                <a:moveTo>
                  <a:pt x="366" y="18507"/>
                </a:moveTo>
                <a:lnTo>
                  <a:pt x="366" y="18507"/>
                </a:lnTo>
                <a:cubicBezTo>
                  <a:pt x="365" y="18509"/>
                  <a:pt x="363" y="18511"/>
                  <a:pt x="361" y="18514"/>
                </a:cubicBezTo>
                <a:lnTo>
                  <a:pt x="361" y="18514"/>
                </a:lnTo>
                <a:cubicBezTo>
                  <a:pt x="363" y="18513"/>
                  <a:pt x="365" y="18511"/>
                  <a:pt x="366" y="18507"/>
                </a:cubicBezTo>
                <a:close/>
                <a:moveTo>
                  <a:pt x="285" y="17917"/>
                </a:moveTo>
                <a:lnTo>
                  <a:pt x="285" y="17917"/>
                </a:lnTo>
                <a:cubicBezTo>
                  <a:pt x="305" y="18120"/>
                  <a:pt x="346" y="18304"/>
                  <a:pt x="366" y="18507"/>
                </a:cubicBezTo>
                <a:lnTo>
                  <a:pt x="387" y="18650"/>
                </a:lnTo>
                <a:cubicBezTo>
                  <a:pt x="461" y="18545"/>
                  <a:pt x="404" y="18287"/>
                  <a:pt x="369" y="18045"/>
                </a:cubicBezTo>
                <a:lnTo>
                  <a:pt x="369" y="18045"/>
                </a:lnTo>
                <a:cubicBezTo>
                  <a:pt x="368" y="18055"/>
                  <a:pt x="368" y="18067"/>
                  <a:pt x="366" y="18080"/>
                </a:cubicBezTo>
                <a:cubicBezTo>
                  <a:pt x="326" y="18039"/>
                  <a:pt x="305" y="17978"/>
                  <a:pt x="285" y="17917"/>
                </a:cubicBezTo>
                <a:close/>
                <a:moveTo>
                  <a:pt x="305" y="18304"/>
                </a:moveTo>
                <a:cubicBezTo>
                  <a:pt x="305" y="18436"/>
                  <a:pt x="312" y="18567"/>
                  <a:pt x="330" y="18695"/>
                </a:cubicBezTo>
                <a:lnTo>
                  <a:pt x="330" y="18695"/>
                </a:lnTo>
                <a:cubicBezTo>
                  <a:pt x="322" y="18591"/>
                  <a:pt x="344" y="18536"/>
                  <a:pt x="361" y="18514"/>
                </a:cubicBezTo>
                <a:lnTo>
                  <a:pt x="361" y="18514"/>
                </a:lnTo>
                <a:cubicBezTo>
                  <a:pt x="361" y="18514"/>
                  <a:pt x="360" y="18514"/>
                  <a:pt x="360" y="18514"/>
                </a:cubicBezTo>
                <a:cubicBezTo>
                  <a:pt x="341" y="18514"/>
                  <a:pt x="323" y="18376"/>
                  <a:pt x="305" y="18304"/>
                </a:cubicBezTo>
                <a:close/>
                <a:moveTo>
                  <a:pt x="330" y="18695"/>
                </a:moveTo>
                <a:cubicBezTo>
                  <a:pt x="333" y="18724"/>
                  <a:pt x="338" y="18756"/>
                  <a:pt x="346" y="18792"/>
                </a:cubicBezTo>
                <a:cubicBezTo>
                  <a:pt x="346" y="18813"/>
                  <a:pt x="351" y="18829"/>
                  <a:pt x="357" y="18841"/>
                </a:cubicBezTo>
                <a:lnTo>
                  <a:pt x="357" y="18841"/>
                </a:lnTo>
                <a:cubicBezTo>
                  <a:pt x="346" y="18793"/>
                  <a:pt x="338" y="18744"/>
                  <a:pt x="330" y="18695"/>
                </a:cubicBezTo>
                <a:close/>
                <a:moveTo>
                  <a:pt x="357" y="18841"/>
                </a:moveTo>
                <a:lnTo>
                  <a:pt x="357" y="18841"/>
                </a:lnTo>
                <a:cubicBezTo>
                  <a:pt x="365" y="18880"/>
                  <a:pt x="375" y="18918"/>
                  <a:pt x="387" y="18955"/>
                </a:cubicBezTo>
                <a:lnTo>
                  <a:pt x="387" y="18854"/>
                </a:lnTo>
                <a:cubicBezTo>
                  <a:pt x="387" y="18859"/>
                  <a:pt x="384" y="18861"/>
                  <a:pt x="380" y="18861"/>
                </a:cubicBezTo>
                <a:cubicBezTo>
                  <a:pt x="374" y="18861"/>
                  <a:pt x="364" y="18854"/>
                  <a:pt x="357" y="18841"/>
                </a:cubicBezTo>
                <a:close/>
                <a:moveTo>
                  <a:pt x="18918" y="19158"/>
                </a:moveTo>
                <a:cubicBezTo>
                  <a:pt x="18905" y="19158"/>
                  <a:pt x="18892" y="19159"/>
                  <a:pt x="18879" y="19159"/>
                </a:cubicBezTo>
                <a:lnTo>
                  <a:pt x="18940" y="19159"/>
                </a:lnTo>
                <a:cubicBezTo>
                  <a:pt x="18932" y="19159"/>
                  <a:pt x="18925" y="19158"/>
                  <a:pt x="18918" y="19158"/>
                </a:cubicBezTo>
                <a:close/>
                <a:moveTo>
                  <a:pt x="9594" y="19342"/>
                </a:moveTo>
                <a:cubicBezTo>
                  <a:pt x="9599" y="19349"/>
                  <a:pt x="9605" y="19355"/>
                  <a:pt x="9612" y="19363"/>
                </a:cubicBezTo>
                <a:cubicBezTo>
                  <a:pt x="9612" y="19346"/>
                  <a:pt x="9599" y="19343"/>
                  <a:pt x="9594" y="19342"/>
                </a:cubicBezTo>
                <a:close/>
                <a:moveTo>
                  <a:pt x="16811" y="19503"/>
                </a:moveTo>
                <a:lnTo>
                  <a:pt x="16811" y="19503"/>
                </a:lnTo>
                <a:cubicBezTo>
                  <a:pt x="16808" y="19504"/>
                  <a:pt x="16804" y="19504"/>
                  <a:pt x="16801" y="19505"/>
                </a:cubicBezTo>
                <a:cubicBezTo>
                  <a:pt x="16805" y="19504"/>
                  <a:pt x="16808" y="19504"/>
                  <a:pt x="16811" y="19503"/>
                </a:cubicBezTo>
                <a:close/>
                <a:moveTo>
                  <a:pt x="24623" y="19523"/>
                </a:moveTo>
                <a:cubicBezTo>
                  <a:pt x="24611" y="19523"/>
                  <a:pt x="24597" y="19524"/>
                  <a:pt x="24581" y="19526"/>
                </a:cubicBezTo>
                <a:cubicBezTo>
                  <a:pt x="24594" y="19526"/>
                  <a:pt x="24609" y="19525"/>
                  <a:pt x="24623" y="19523"/>
                </a:cubicBezTo>
                <a:close/>
                <a:moveTo>
                  <a:pt x="1690" y="19566"/>
                </a:moveTo>
                <a:cubicBezTo>
                  <a:pt x="1750" y="19590"/>
                  <a:pt x="1816" y="19600"/>
                  <a:pt x="1886" y="19600"/>
                </a:cubicBezTo>
                <a:cubicBezTo>
                  <a:pt x="1893" y="19600"/>
                  <a:pt x="1900" y="19600"/>
                  <a:pt x="1907" y="19600"/>
                </a:cubicBezTo>
                <a:lnTo>
                  <a:pt x="1907" y="19600"/>
                </a:lnTo>
                <a:lnTo>
                  <a:pt x="1955" y="19607"/>
                </a:lnTo>
                <a:lnTo>
                  <a:pt x="1940" y="19598"/>
                </a:lnTo>
                <a:lnTo>
                  <a:pt x="1940" y="19598"/>
                </a:lnTo>
                <a:cubicBezTo>
                  <a:pt x="1929" y="19599"/>
                  <a:pt x="1918" y="19599"/>
                  <a:pt x="1907" y="19600"/>
                </a:cubicBezTo>
                <a:lnTo>
                  <a:pt x="1907" y="19600"/>
                </a:lnTo>
                <a:lnTo>
                  <a:pt x="1690" y="19566"/>
                </a:lnTo>
                <a:close/>
                <a:moveTo>
                  <a:pt x="14840" y="19607"/>
                </a:moveTo>
                <a:cubicBezTo>
                  <a:pt x="14849" y="19608"/>
                  <a:pt x="14961" y="19610"/>
                  <a:pt x="15030" y="19627"/>
                </a:cubicBezTo>
                <a:lnTo>
                  <a:pt x="14785" y="19627"/>
                </a:lnTo>
                <a:cubicBezTo>
                  <a:pt x="14766" y="19627"/>
                  <a:pt x="14784" y="19609"/>
                  <a:pt x="14840" y="19607"/>
                </a:cubicBezTo>
                <a:close/>
                <a:moveTo>
                  <a:pt x="27862" y="0"/>
                </a:moveTo>
                <a:cubicBezTo>
                  <a:pt x="27783" y="0"/>
                  <a:pt x="27707" y="5"/>
                  <a:pt x="27636" y="15"/>
                </a:cubicBezTo>
                <a:cubicBezTo>
                  <a:pt x="27330" y="36"/>
                  <a:pt x="27045" y="77"/>
                  <a:pt x="26740" y="117"/>
                </a:cubicBezTo>
                <a:cubicBezTo>
                  <a:pt x="26455" y="158"/>
                  <a:pt x="26170" y="199"/>
                  <a:pt x="25884" y="219"/>
                </a:cubicBezTo>
                <a:lnTo>
                  <a:pt x="25477" y="219"/>
                </a:lnTo>
                <a:cubicBezTo>
                  <a:pt x="25335" y="219"/>
                  <a:pt x="25192" y="199"/>
                  <a:pt x="25029" y="199"/>
                </a:cubicBezTo>
                <a:cubicBezTo>
                  <a:pt x="24669" y="199"/>
                  <a:pt x="24756" y="314"/>
                  <a:pt x="24465" y="314"/>
                </a:cubicBezTo>
                <a:cubicBezTo>
                  <a:pt x="24410" y="314"/>
                  <a:pt x="24342" y="310"/>
                  <a:pt x="24255" y="301"/>
                </a:cubicBezTo>
                <a:lnTo>
                  <a:pt x="24398" y="239"/>
                </a:lnTo>
                <a:lnTo>
                  <a:pt x="24398" y="239"/>
                </a:lnTo>
                <a:cubicBezTo>
                  <a:pt x="23542" y="301"/>
                  <a:pt x="22667" y="402"/>
                  <a:pt x="21811" y="565"/>
                </a:cubicBezTo>
                <a:cubicBezTo>
                  <a:pt x="21852" y="545"/>
                  <a:pt x="21893" y="525"/>
                  <a:pt x="21933" y="525"/>
                </a:cubicBezTo>
                <a:cubicBezTo>
                  <a:pt x="21811" y="525"/>
                  <a:pt x="21689" y="525"/>
                  <a:pt x="21567" y="565"/>
                </a:cubicBezTo>
                <a:cubicBezTo>
                  <a:pt x="21465" y="565"/>
                  <a:pt x="21384" y="586"/>
                  <a:pt x="21302" y="626"/>
                </a:cubicBezTo>
                <a:cubicBezTo>
                  <a:pt x="21180" y="626"/>
                  <a:pt x="21261" y="586"/>
                  <a:pt x="21200" y="586"/>
                </a:cubicBezTo>
                <a:cubicBezTo>
                  <a:pt x="21179" y="583"/>
                  <a:pt x="21158" y="582"/>
                  <a:pt x="21135" y="582"/>
                </a:cubicBezTo>
                <a:cubicBezTo>
                  <a:pt x="21003" y="582"/>
                  <a:pt x="20853" y="618"/>
                  <a:pt x="20750" y="618"/>
                </a:cubicBezTo>
                <a:cubicBezTo>
                  <a:pt x="20719" y="618"/>
                  <a:pt x="20692" y="614"/>
                  <a:pt x="20671" y="606"/>
                </a:cubicBezTo>
                <a:cubicBezTo>
                  <a:pt x="20650" y="606"/>
                  <a:pt x="20712" y="606"/>
                  <a:pt x="20752" y="586"/>
                </a:cubicBezTo>
                <a:lnTo>
                  <a:pt x="20467" y="586"/>
                </a:lnTo>
                <a:cubicBezTo>
                  <a:pt x="20365" y="586"/>
                  <a:pt x="20284" y="586"/>
                  <a:pt x="20325" y="626"/>
                </a:cubicBezTo>
                <a:cubicBezTo>
                  <a:pt x="20060" y="606"/>
                  <a:pt x="19775" y="586"/>
                  <a:pt x="19510" y="545"/>
                </a:cubicBezTo>
                <a:cubicBezTo>
                  <a:pt x="19486" y="550"/>
                  <a:pt x="19460" y="552"/>
                  <a:pt x="19432" y="552"/>
                </a:cubicBezTo>
                <a:cubicBezTo>
                  <a:pt x="19282" y="552"/>
                  <a:pt x="19081" y="489"/>
                  <a:pt x="18978" y="489"/>
                </a:cubicBezTo>
                <a:cubicBezTo>
                  <a:pt x="18951" y="489"/>
                  <a:pt x="18930" y="493"/>
                  <a:pt x="18919" y="504"/>
                </a:cubicBezTo>
                <a:cubicBezTo>
                  <a:pt x="18938" y="450"/>
                  <a:pt x="18501" y="379"/>
                  <a:pt x="18262" y="379"/>
                </a:cubicBezTo>
                <a:cubicBezTo>
                  <a:pt x="18234" y="379"/>
                  <a:pt x="18208" y="380"/>
                  <a:pt x="18186" y="382"/>
                </a:cubicBezTo>
                <a:cubicBezTo>
                  <a:pt x="18247" y="362"/>
                  <a:pt x="18003" y="321"/>
                  <a:pt x="18084" y="301"/>
                </a:cubicBezTo>
                <a:cubicBezTo>
                  <a:pt x="17955" y="289"/>
                  <a:pt x="17832" y="277"/>
                  <a:pt x="17760" y="277"/>
                </a:cubicBezTo>
                <a:cubicBezTo>
                  <a:pt x="17707" y="277"/>
                  <a:pt x="17680" y="283"/>
                  <a:pt x="17697" y="301"/>
                </a:cubicBezTo>
                <a:cubicBezTo>
                  <a:pt x="17290" y="158"/>
                  <a:pt x="16842" y="280"/>
                  <a:pt x="16618" y="138"/>
                </a:cubicBezTo>
                <a:lnTo>
                  <a:pt x="14724" y="138"/>
                </a:lnTo>
                <a:cubicBezTo>
                  <a:pt x="14731" y="110"/>
                  <a:pt x="14808" y="104"/>
                  <a:pt x="14907" y="104"/>
                </a:cubicBezTo>
                <a:cubicBezTo>
                  <a:pt x="15005" y="104"/>
                  <a:pt x="15126" y="110"/>
                  <a:pt x="15220" y="110"/>
                </a:cubicBezTo>
                <a:cubicBezTo>
                  <a:pt x="15315" y="110"/>
                  <a:pt x="15383" y="104"/>
                  <a:pt x="15376" y="77"/>
                </a:cubicBezTo>
                <a:cubicBezTo>
                  <a:pt x="14933" y="77"/>
                  <a:pt x="14639" y="111"/>
                  <a:pt x="14279" y="111"/>
                </a:cubicBezTo>
                <a:cubicBezTo>
                  <a:pt x="14159" y="111"/>
                  <a:pt x="14032" y="107"/>
                  <a:pt x="13889" y="97"/>
                </a:cubicBezTo>
                <a:cubicBezTo>
                  <a:pt x="13746" y="97"/>
                  <a:pt x="13971" y="77"/>
                  <a:pt x="14032" y="56"/>
                </a:cubicBezTo>
                <a:lnTo>
                  <a:pt x="14032" y="56"/>
                </a:lnTo>
                <a:cubicBezTo>
                  <a:pt x="13911" y="60"/>
                  <a:pt x="13791" y="62"/>
                  <a:pt x="13673" y="62"/>
                </a:cubicBezTo>
                <a:cubicBezTo>
                  <a:pt x="13349" y="62"/>
                  <a:pt x="13034" y="50"/>
                  <a:pt x="12730" y="50"/>
                </a:cubicBezTo>
                <a:cubicBezTo>
                  <a:pt x="12638" y="50"/>
                  <a:pt x="12546" y="51"/>
                  <a:pt x="12456" y="54"/>
                </a:cubicBezTo>
                <a:lnTo>
                  <a:pt x="12456" y="54"/>
                </a:lnTo>
                <a:cubicBezTo>
                  <a:pt x="12476" y="52"/>
                  <a:pt x="12493" y="47"/>
                  <a:pt x="12504" y="36"/>
                </a:cubicBezTo>
                <a:cubicBezTo>
                  <a:pt x="12402" y="36"/>
                  <a:pt x="12280" y="36"/>
                  <a:pt x="12280" y="56"/>
                </a:cubicBezTo>
                <a:lnTo>
                  <a:pt x="12382" y="56"/>
                </a:lnTo>
                <a:cubicBezTo>
                  <a:pt x="12533" y="113"/>
                  <a:pt x="12074" y="152"/>
                  <a:pt x="11988" y="190"/>
                </a:cubicBezTo>
                <a:lnTo>
                  <a:pt x="11988" y="190"/>
                </a:lnTo>
                <a:cubicBezTo>
                  <a:pt x="12096" y="101"/>
                  <a:pt x="11474" y="154"/>
                  <a:pt x="11730" y="36"/>
                </a:cubicBezTo>
                <a:cubicBezTo>
                  <a:pt x="11669" y="36"/>
                  <a:pt x="11588" y="56"/>
                  <a:pt x="11608" y="77"/>
                </a:cubicBezTo>
                <a:cubicBezTo>
                  <a:pt x="11506" y="77"/>
                  <a:pt x="11466" y="56"/>
                  <a:pt x="11567" y="36"/>
                </a:cubicBezTo>
                <a:lnTo>
                  <a:pt x="11567" y="36"/>
                </a:lnTo>
                <a:cubicBezTo>
                  <a:pt x="11201" y="56"/>
                  <a:pt x="11343" y="97"/>
                  <a:pt x="11017" y="97"/>
                </a:cubicBezTo>
                <a:cubicBezTo>
                  <a:pt x="11017" y="77"/>
                  <a:pt x="11079" y="56"/>
                  <a:pt x="11119" y="36"/>
                </a:cubicBezTo>
                <a:lnTo>
                  <a:pt x="11119" y="36"/>
                </a:lnTo>
                <a:cubicBezTo>
                  <a:pt x="10967" y="82"/>
                  <a:pt x="10814" y="105"/>
                  <a:pt x="10661" y="105"/>
                </a:cubicBezTo>
                <a:cubicBezTo>
                  <a:pt x="10610" y="105"/>
                  <a:pt x="10559" y="102"/>
                  <a:pt x="10508" y="97"/>
                </a:cubicBezTo>
                <a:cubicBezTo>
                  <a:pt x="10508" y="97"/>
                  <a:pt x="10508" y="78"/>
                  <a:pt x="10526" y="77"/>
                </a:cubicBezTo>
                <a:lnTo>
                  <a:pt x="10526" y="77"/>
                </a:lnTo>
                <a:cubicBezTo>
                  <a:pt x="10079" y="97"/>
                  <a:pt x="9754" y="178"/>
                  <a:pt x="9246" y="178"/>
                </a:cubicBezTo>
                <a:cubicBezTo>
                  <a:pt x="9388" y="97"/>
                  <a:pt x="9062" y="158"/>
                  <a:pt x="9022" y="97"/>
                </a:cubicBezTo>
                <a:lnTo>
                  <a:pt x="8757" y="138"/>
                </a:lnTo>
                <a:lnTo>
                  <a:pt x="8859" y="158"/>
                </a:lnTo>
                <a:cubicBezTo>
                  <a:pt x="8614" y="178"/>
                  <a:pt x="8411" y="239"/>
                  <a:pt x="8187" y="239"/>
                </a:cubicBezTo>
                <a:lnTo>
                  <a:pt x="8370" y="199"/>
                </a:lnTo>
                <a:lnTo>
                  <a:pt x="8370" y="199"/>
                </a:lnTo>
                <a:lnTo>
                  <a:pt x="7922" y="239"/>
                </a:lnTo>
                <a:lnTo>
                  <a:pt x="8166" y="239"/>
                </a:lnTo>
                <a:cubicBezTo>
                  <a:pt x="7922" y="280"/>
                  <a:pt x="8207" y="321"/>
                  <a:pt x="7881" y="321"/>
                </a:cubicBezTo>
                <a:cubicBezTo>
                  <a:pt x="7820" y="331"/>
                  <a:pt x="7754" y="336"/>
                  <a:pt x="7688" y="336"/>
                </a:cubicBezTo>
                <a:cubicBezTo>
                  <a:pt x="7622" y="336"/>
                  <a:pt x="7555" y="331"/>
                  <a:pt x="7494" y="321"/>
                </a:cubicBezTo>
                <a:cubicBezTo>
                  <a:pt x="7372" y="362"/>
                  <a:pt x="7229" y="402"/>
                  <a:pt x="7087" y="402"/>
                </a:cubicBezTo>
                <a:cubicBezTo>
                  <a:pt x="7046" y="382"/>
                  <a:pt x="7128" y="321"/>
                  <a:pt x="7087" y="321"/>
                </a:cubicBezTo>
                <a:cubicBezTo>
                  <a:pt x="6965" y="382"/>
                  <a:pt x="6517" y="382"/>
                  <a:pt x="6374" y="443"/>
                </a:cubicBezTo>
                <a:cubicBezTo>
                  <a:pt x="6415" y="423"/>
                  <a:pt x="6415" y="402"/>
                  <a:pt x="6394" y="402"/>
                </a:cubicBezTo>
                <a:lnTo>
                  <a:pt x="6313" y="443"/>
                </a:lnTo>
                <a:cubicBezTo>
                  <a:pt x="6191" y="443"/>
                  <a:pt x="6170" y="443"/>
                  <a:pt x="6191" y="402"/>
                </a:cubicBezTo>
                <a:lnTo>
                  <a:pt x="6191" y="402"/>
                </a:lnTo>
                <a:cubicBezTo>
                  <a:pt x="5893" y="420"/>
                  <a:pt x="6198" y="468"/>
                  <a:pt x="6030" y="468"/>
                </a:cubicBezTo>
                <a:cubicBezTo>
                  <a:pt x="6002" y="468"/>
                  <a:pt x="5963" y="466"/>
                  <a:pt x="5906" y="463"/>
                </a:cubicBezTo>
                <a:cubicBezTo>
                  <a:pt x="5926" y="463"/>
                  <a:pt x="5926" y="463"/>
                  <a:pt x="5987" y="443"/>
                </a:cubicBezTo>
                <a:cubicBezTo>
                  <a:pt x="5580" y="443"/>
                  <a:pt x="5193" y="525"/>
                  <a:pt x="4826" y="525"/>
                </a:cubicBezTo>
                <a:cubicBezTo>
                  <a:pt x="4704" y="463"/>
                  <a:pt x="5152" y="504"/>
                  <a:pt x="5030" y="443"/>
                </a:cubicBezTo>
                <a:lnTo>
                  <a:pt x="5030" y="443"/>
                </a:lnTo>
                <a:cubicBezTo>
                  <a:pt x="4578" y="493"/>
                  <a:pt x="4125" y="530"/>
                  <a:pt x="3684" y="530"/>
                </a:cubicBezTo>
                <a:cubicBezTo>
                  <a:pt x="3616" y="530"/>
                  <a:pt x="3548" y="529"/>
                  <a:pt x="3481" y="527"/>
                </a:cubicBezTo>
                <a:lnTo>
                  <a:pt x="3481" y="527"/>
                </a:lnTo>
                <a:cubicBezTo>
                  <a:pt x="3465" y="550"/>
                  <a:pt x="3436" y="559"/>
                  <a:pt x="3397" y="559"/>
                </a:cubicBezTo>
                <a:cubicBezTo>
                  <a:pt x="3292" y="559"/>
                  <a:pt x="3116" y="498"/>
                  <a:pt x="2944" y="498"/>
                </a:cubicBezTo>
                <a:cubicBezTo>
                  <a:pt x="2920" y="498"/>
                  <a:pt x="2897" y="499"/>
                  <a:pt x="2873" y="501"/>
                </a:cubicBezTo>
                <a:lnTo>
                  <a:pt x="2873" y="501"/>
                </a:lnTo>
                <a:cubicBezTo>
                  <a:pt x="2910" y="491"/>
                  <a:pt x="2925" y="459"/>
                  <a:pt x="2918" y="459"/>
                </a:cubicBezTo>
                <a:cubicBezTo>
                  <a:pt x="2917" y="459"/>
                  <a:pt x="2915" y="461"/>
                  <a:pt x="2912" y="463"/>
                </a:cubicBezTo>
                <a:cubicBezTo>
                  <a:pt x="2698" y="453"/>
                  <a:pt x="2484" y="448"/>
                  <a:pt x="2270" y="448"/>
                </a:cubicBezTo>
                <a:cubicBezTo>
                  <a:pt x="2057" y="448"/>
                  <a:pt x="1843" y="453"/>
                  <a:pt x="1629" y="463"/>
                </a:cubicBezTo>
                <a:lnTo>
                  <a:pt x="1710" y="443"/>
                </a:lnTo>
                <a:cubicBezTo>
                  <a:pt x="1598" y="423"/>
                  <a:pt x="1456" y="418"/>
                  <a:pt x="1313" y="418"/>
                </a:cubicBezTo>
                <a:cubicBezTo>
                  <a:pt x="1171" y="418"/>
                  <a:pt x="1028" y="423"/>
                  <a:pt x="916" y="423"/>
                </a:cubicBezTo>
                <a:cubicBezTo>
                  <a:pt x="855" y="443"/>
                  <a:pt x="712" y="443"/>
                  <a:pt x="794" y="463"/>
                </a:cubicBezTo>
                <a:cubicBezTo>
                  <a:pt x="712" y="463"/>
                  <a:pt x="631" y="443"/>
                  <a:pt x="550" y="443"/>
                </a:cubicBezTo>
                <a:lnTo>
                  <a:pt x="183" y="443"/>
                </a:lnTo>
                <a:cubicBezTo>
                  <a:pt x="183" y="565"/>
                  <a:pt x="183" y="687"/>
                  <a:pt x="163" y="789"/>
                </a:cubicBezTo>
                <a:cubicBezTo>
                  <a:pt x="163" y="912"/>
                  <a:pt x="163" y="952"/>
                  <a:pt x="163" y="1054"/>
                </a:cubicBezTo>
                <a:cubicBezTo>
                  <a:pt x="183" y="1360"/>
                  <a:pt x="163" y="1685"/>
                  <a:pt x="102" y="1991"/>
                </a:cubicBezTo>
                <a:cubicBezTo>
                  <a:pt x="102" y="1940"/>
                  <a:pt x="102" y="1859"/>
                  <a:pt x="89" y="1859"/>
                </a:cubicBezTo>
                <a:cubicBezTo>
                  <a:pt x="87" y="1859"/>
                  <a:pt x="84" y="1862"/>
                  <a:pt x="81" y="1869"/>
                </a:cubicBezTo>
                <a:lnTo>
                  <a:pt x="81" y="2419"/>
                </a:lnTo>
                <a:cubicBezTo>
                  <a:pt x="122" y="2378"/>
                  <a:pt x="122" y="2337"/>
                  <a:pt x="142" y="2235"/>
                </a:cubicBezTo>
                <a:cubicBezTo>
                  <a:pt x="163" y="2337"/>
                  <a:pt x="183" y="2459"/>
                  <a:pt x="183" y="2581"/>
                </a:cubicBezTo>
                <a:cubicBezTo>
                  <a:pt x="177" y="2505"/>
                  <a:pt x="166" y="2476"/>
                  <a:pt x="154" y="2476"/>
                </a:cubicBezTo>
                <a:cubicBezTo>
                  <a:pt x="128" y="2476"/>
                  <a:pt x="95" y="2613"/>
                  <a:pt x="81" y="2683"/>
                </a:cubicBezTo>
                <a:cubicBezTo>
                  <a:pt x="85" y="2679"/>
                  <a:pt x="89" y="2677"/>
                  <a:pt x="92" y="2677"/>
                </a:cubicBezTo>
                <a:cubicBezTo>
                  <a:pt x="100" y="2677"/>
                  <a:pt x="103" y="2689"/>
                  <a:pt x="111" y="2689"/>
                </a:cubicBezTo>
                <a:cubicBezTo>
                  <a:pt x="114" y="2689"/>
                  <a:pt x="118" y="2688"/>
                  <a:pt x="122" y="2683"/>
                </a:cubicBezTo>
                <a:lnTo>
                  <a:pt x="122" y="2683"/>
                </a:lnTo>
                <a:cubicBezTo>
                  <a:pt x="40" y="2948"/>
                  <a:pt x="203" y="2724"/>
                  <a:pt x="122" y="3111"/>
                </a:cubicBezTo>
                <a:lnTo>
                  <a:pt x="102" y="3091"/>
                </a:lnTo>
                <a:lnTo>
                  <a:pt x="102" y="3091"/>
                </a:lnTo>
                <a:cubicBezTo>
                  <a:pt x="102" y="3233"/>
                  <a:pt x="244" y="6390"/>
                  <a:pt x="224" y="6532"/>
                </a:cubicBezTo>
                <a:cubicBezTo>
                  <a:pt x="218" y="6540"/>
                  <a:pt x="214" y="6544"/>
                  <a:pt x="211" y="6544"/>
                </a:cubicBezTo>
                <a:cubicBezTo>
                  <a:pt x="187" y="6544"/>
                  <a:pt x="198" y="6387"/>
                  <a:pt x="163" y="6369"/>
                </a:cubicBezTo>
                <a:lnTo>
                  <a:pt x="163" y="6369"/>
                </a:lnTo>
                <a:cubicBezTo>
                  <a:pt x="203" y="6573"/>
                  <a:pt x="203" y="6797"/>
                  <a:pt x="183" y="7001"/>
                </a:cubicBezTo>
                <a:cubicBezTo>
                  <a:pt x="183" y="6899"/>
                  <a:pt x="183" y="6777"/>
                  <a:pt x="183" y="6675"/>
                </a:cubicBezTo>
                <a:cubicBezTo>
                  <a:pt x="142" y="6797"/>
                  <a:pt x="122" y="6940"/>
                  <a:pt x="122" y="7082"/>
                </a:cubicBezTo>
                <a:lnTo>
                  <a:pt x="122" y="7062"/>
                </a:lnTo>
                <a:lnTo>
                  <a:pt x="81" y="7428"/>
                </a:lnTo>
                <a:lnTo>
                  <a:pt x="102" y="7327"/>
                </a:lnTo>
                <a:cubicBezTo>
                  <a:pt x="203" y="7591"/>
                  <a:pt x="102" y="7877"/>
                  <a:pt x="183" y="8243"/>
                </a:cubicBezTo>
                <a:cubicBezTo>
                  <a:pt x="152" y="8104"/>
                  <a:pt x="139" y="8062"/>
                  <a:pt x="131" y="8062"/>
                </a:cubicBezTo>
                <a:cubicBezTo>
                  <a:pt x="118" y="8062"/>
                  <a:pt x="119" y="8163"/>
                  <a:pt x="87" y="8163"/>
                </a:cubicBezTo>
                <a:cubicBezTo>
                  <a:pt x="85" y="8163"/>
                  <a:pt x="83" y="8162"/>
                  <a:pt x="81" y="8162"/>
                </a:cubicBezTo>
                <a:cubicBezTo>
                  <a:pt x="64" y="8230"/>
                  <a:pt x="47" y="8341"/>
                  <a:pt x="42" y="8351"/>
                </a:cubicBezTo>
                <a:lnTo>
                  <a:pt x="42" y="8351"/>
                </a:lnTo>
                <a:cubicBezTo>
                  <a:pt x="79" y="8511"/>
                  <a:pt x="0" y="8633"/>
                  <a:pt x="61" y="8874"/>
                </a:cubicBezTo>
                <a:cubicBezTo>
                  <a:pt x="42" y="8874"/>
                  <a:pt x="57" y="9023"/>
                  <a:pt x="31" y="9023"/>
                </a:cubicBezTo>
                <a:cubicBezTo>
                  <a:pt x="28" y="9023"/>
                  <a:pt x="24" y="9021"/>
                  <a:pt x="20" y="9017"/>
                </a:cubicBezTo>
                <a:lnTo>
                  <a:pt x="20" y="9017"/>
                </a:lnTo>
                <a:cubicBezTo>
                  <a:pt x="20" y="9081"/>
                  <a:pt x="22" y="9103"/>
                  <a:pt x="25" y="9103"/>
                </a:cubicBezTo>
                <a:cubicBezTo>
                  <a:pt x="31" y="9103"/>
                  <a:pt x="45" y="8975"/>
                  <a:pt x="59" y="8975"/>
                </a:cubicBezTo>
                <a:cubicBezTo>
                  <a:pt x="59" y="8975"/>
                  <a:pt x="60" y="8976"/>
                  <a:pt x="61" y="8976"/>
                </a:cubicBezTo>
                <a:cubicBezTo>
                  <a:pt x="102" y="9322"/>
                  <a:pt x="81" y="12825"/>
                  <a:pt x="163" y="13314"/>
                </a:cubicBezTo>
                <a:cubicBezTo>
                  <a:pt x="203" y="13701"/>
                  <a:pt x="264" y="13803"/>
                  <a:pt x="285" y="14129"/>
                </a:cubicBezTo>
                <a:cubicBezTo>
                  <a:pt x="285" y="14149"/>
                  <a:pt x="407" y="17224"/>
                  <a:pt x="407" y="17245"/>
                </a:cubicBezTo>
                <a:cubicBezTo>
                  <a:pt x="407" y="17246"/>
                  <a:pt x="406" y="17246"/>
                  <a:pt x="406" y="17246"/>
                </a:cubicBezTo>
                <a:cubicBezTo>
                  <a:pt x="383" y="17246"/>
                  <a:pt x="244" y="14089"/>
                  <a:pt x="244" y="14088"/>
                </a:cubicBezTo>
                <a:lnTo>
                  <a:pt x="244" y="14088"/>
                </a:lnTo>
                <a:cubicBezTo>
                  <a:pt x="224" y="14312"/>
                  <a:pt x="326" y="17489"/>
                  <a:pt x="366" y="17693"/>
                </a:cubicBezTo>
                <a:cubicBezTo>
                  <a:pt x="361" y="17682"/>
                  <a:pt x="355" y="17677"/>
                  <a:pt x="350" y="17677"/>
                </a:cubicBezTo>
                <a:cubicBezTo>
                  <a:pt x="335" y="17677"/>
                  <a:pt x="320" y="17715"/>
                  <a:pt x="305" y="17774"/>
                </a:cubicBezTo>
                <a:cubicBezTo>
                  <a:pt x="305" y="17860"/>
                  <a:pt x="335" y="17879"/>
                  <a:pt x="354" y="17925"/>
                </a:cubicBezTo>
                <a:lnTo>
                  <a:pt x="354" y="17925"/>
                </a:lnTo>
                <a:cubicBezTo>
                  <a:pt x="349" y="17880"/>
                  <a:pt x="346" y="17836"/>
                  <a:pt x="346" y="17795"/>
                </a:cubicBezTo>
                <a:lnTo>
                  <a:pt x="346" y="17795"/>
                </a:lnTo>
                <a:lnTo>
                  <a:pt x="407" y="17896"/>
                </a:lnTo>
                <a:cubicBezTo>
                  <a:pt x="427" y="18365"/>
                  <a:pt x="448" y="18813"/>
                  <a:pt x="448" y="19261"/>
                </a:cubicBezTo>
                <a:cubicBezTo>
                  <a:pt x="712" y="19261"/>
                  <a:pt x="998" y="19302"/>
                  <a:pt x="1242" y="19322"/>
                </a:cubicBezTo>
                <a:lnTo>
                  <a:pt x="1283" y="19322"/>
                </a:lnTo>
                <a:cubicBezTo>
                  <a:pt x="1262" y="19342"/>
                  <a:pt x="1242" y="19383"/>
                  <a:pt x="1222" y="19403"/>
                </a:cubicBezTo>
                <a:cubicBezTo>
                  <a:pt x="1201" y="19383"/>
                  <a:pt x="1181" y="19383"/>
                  <a:pt x="1140" y="19383"/>
                </a:cubicBezTo>
                <a:lnTo>
                  <a:pt x="1059" y="19444"/>
                </a:lnTo>
                <a:lnTo>
                  <a:pt x="1242" y="19444"/>
                </a:lnTo>
                <a:cubicBezTo>
                  <a:pt x="1262" y="19465"/>
                  <a:pt x="1344" y="19505"/>
                  <a:pt x="1527" y="19566"/>
                </a:cubicBezTo>
                <a:lnTo>
                  <a:pt x="1853" y="19546"/>
                </a:lnTo>
                <a:lnTo>
                  <a:pt x="1940" y="19598"/>
                </a:lnTo>
                <a:lnTo>
                  <a:pt x="1940" y="19598"/>
                </a:lnTo>
                <a:cubicBezTo>
                  <a:pt x="1972" y="19596"/>
                  <a:pt x="2004" y="19592"/>
                  <a:pt x="2036" y="19587"/>
                </a:cubicBezTo>
                <a:cubicBezTo>
                  <a:pt x="2077" y="19627"/>
                  <a:pt x="2118" y="19648"/>
                  <a:pt x="2158" y="19648"/>
                </a:cubicBezTo>
                <a:lnTo>
                  <a:pt x="2484" y="19627"/>
                </a:lnTo>
                <a:lnTo>
                  <a:pt x="2484" y="19627"/>
                </a:lnTo>
                <a:cubicBezTo>
                  <a:pt x="2505" y="19668"/>
                  <a:pt x="2321" y="19668"/>
                  <a:pt x="2525" y="19709"/>
                </a:cubicBezTo>
                <a:cubicBezTo>
                  <a:pt x="2688" y="19689"/>
                  <a:pt x="2403" y="19627"/>
                  <a:pt x="2647" y="19627"/>
                </a:cubicBezTo>
                <a:cubicBezTo>
                  <a:pt x="2790" y="19689"/>
                  <a:pt x="2749" y="19709"/>
                  <a:pt x="2912" y="19709"/>
                </a:cubicBezTo>
                <a:cubicBezTo>
                  <a:pt x="2932" y="19729"/>
                  <a:pt x="2912" y="19729"/>
                  <a:pt x="2831" y="19729"/>
                </a:cubicBezTo>
                <a:cubicBezTo>
                  <a:pt x="2946" y="19744"/>
                  <a:pt x="3071" y="19758"/>
                  <a:pt x="3192" y="19758"/>
                </a:cubicBezTo>
                <a:cubicBezTo>
                  <a:pt x="3242" y="19758"/>
                  <a:pt x="3292" y="19756"/>
                  <a:pt x="3340" y="19750"/>
                </a:cubicBezTo>
                <a:cubicBezTo>
                  <a:pt x="3482" y="19831"/>
                  <a:pt x="3869" y="19811"/>
                  <a:pt x="3849" y="19892"/>
                </a:cubicBezTo>
                <a:cubicBezTo>
                  <a:pt x="3991" y="19872"/>
                  <a:pt x="4134" y="19872"/>
                  <a:pt x="4276" y="19872"/>
                </a:cubicBezTo>
                <a:cubicBezTo>
                  <a:pt x="4012" y="19933"/>
                  <a:pt x="4826" y="19933"/>
                  <a:pt x="4745" y="20014"/>
                </a:cubicBezTo>
                <a:cubicBezTo>
                  <a:pt x="4847" y="19984"/>
                  <a:pt x="5025" y="19984"/>
                  <a:pt x="5223" y="19984"/>
                </a:cubicBezTo>
                <a:cubicBezTo>
                  <a:pt x="5422" y="19984"/>
                  <a:pt x="5641" y="19984"/>
                  <a:pt x="5824" y="19953"/>
                </a:cubicBezTo>
                <a:lnTo>
                  <a:pt x="5824" y="19953"/>
                </a:lnTo>
                <a:cubicBezTo>
                  <a:pt x="5784" y="19974"/>
                  <a:pt x="5763" y="19974"/>
                  <a:pt x="5722" y="19974"/>
                </a:cubicBezTo>
                <a:cubicBezTo>
                  <a:pt x="5926" y="19974"/>
                  <a:pt x="5987" y="19994"/>
                  <a:pt x="6109" y="20014"/>
                </a:cubicBezTo>
                <a:cubicBezTo>
                  <a:pt x="6130" y="19933"/>
                  <a:pt x="6435" y="19892"/>
                  <a:pt x="6598" y="19831"/>
                </a:cubicBezTo>
                <a:lnTo>
                  <a:pt x="6598" y="19831"/>
                </a:lnTo>
                <a:cubicBezTo>
                  <a:pt x="6863" y="19872"/>
                  <a:pt x="6456" y="19933"/>
                  <a:pt x="6557" y="19974"/>
                </a:cubicBezTo>
                <a:cubicBezTo>
                  <a:pt x="6537" y="19933"/>
                  <a:pt x="6965" y="19872"/>
                  <a:pt x="6863" y="19831"/>
                </a:cubicBezTo>
                <a:cubicBezTo>
                  <a:pt x="7067" y="19831"/>
                  <a:pt x="7026" y="19831"/>
                  <a:pt x="7128" y="19872"/>
                </a:cubicBezTo>
                <a:cubicBezTo>
                  <a:pt x="7148" y="19770"/>
                  <a:pt x="7291" y="19811"/>
                  <a:pt x="7433" y="19729"/>
                </a:cubicBezTo>
                <a:cubicBezTo>
                  <a:pt x="7464" y="19727"/>
                  <a:pt x="7489" y="19726"/>
                  <a:pt x="7510" y="19726"/>
                </a:cubicBezTo>
                <a:cubicBezTo>
                  <a:pt x="7601" y="19726"/>
                  <a:pt x="7595" y="19746"/>
                  <a:pt x="7628" y="19746"/>
                </a:cubicBezTo>
                <a:cubicBezTo>
                  <a:pt x="7649" y="19746"/>
                  <a:pt x="7687" y="19737"/>
                  <a:pt x="7779" y="19709"/>
                </a:cubicBezTo>
                <a:cubicBezTo>
                  <a:pt x="7922" y="19709"/>
                  <a:pt x="7678" y="19790"/>
                  <a:pt x="7678" y="19790"/>
                </a:cubicBezTo>
                <a:cubicBezTo>
                  <a:pt x="7963" y="19729"/>
                  <a:pt x="7800" y="19709"/>
                  <a:pt x="7861" y="19648"/>
                </a:cubicBezTo>
                <a:cubicBezTo>
                  <a:pt x="7965" y="19622"/>
                  <a:pt x="8020" y="19612"/>
                  <a:pt x="8049" y="19612"/>
                </a:cubicBezTo>
                <a:cubicBezTo>
                  <a:pt x="8111" y="19612"/>
                  <a:pt x="8063" y="19654"/>
                  <a:pt x="8146" y="19668"/>
                </a:cubicBezTo>
                <a:cubicBezTo>
                  <a:pt x="8309" y="19607"/>
                  <a:pt x="8492" y="19546"/>
                  <a:pt x="8655" y="19505"/>
                </a:cubicBezTo>
                <a:cubicBezTo>
                  <a:pt x="8675" y="19505"/>
                  <a:pt x="8696" y="19505"/>
                  <a:pt x="8655" y="19526"/>
                </a:cubicBezTo>
                <a:cubicBezTo>
                  <a:pt x="8879" y="19424"/>
                  <a:pt x="9327" y="19424"/>
                  <a:pt x="9592" y="19342"/>
                </a:cubicBezTo>
                <a:cubicBezTo>
                  <a:pt x="9592" y="19342"/>
                  <a:pt x="9593" y="19342"/>
                  <a:pt x="9594" y="19342"/>
                </a:cubicBezTo>
                <a:lnTo>
                  <a:pt x="9594" y="19342"/>
                </a:lnTo>
                <a:cubicBezTo>
                  <a:pt x="9572" y="19315"/>
                  <a:pt x="9572" y="19298"/>
                  <a:pt x="9572" y="19281"/>
                </a:cubicBezTo>
                <a:cubicBezTo>
                  <a:pt x="9653" y="19281"/>
                  <a:pt x="9734" y="19254"/>
                  <a:pt x="9792" y="19254"/>
                </a:cubicBezTo>
                <a:cubicBezTo>
                  <a:pt x="9820" y="19254"/>
                  <a:pt x="9843" y="19261"/>
                  <a:pt x="9857" y="19281"/>
                </a:cubicBezTo>
                <a:cubicBezTo>
                  <a:pt x="9816" y="19281"/>
                  <a:pt x="9775" y="19281"/>
                  <a:pt x="9734" y="19302"/>
                </a:cubicBezTo>
                <a:lnTo>
                  <a:pt x="9877" y="19281"/>
                </a:lnTo>
                <a:lnTo>
                  <a:pt x="9877" y="19281"/>
                </a:lnTo>
                <a:cubicBezTo>
                  <a:pt x="9999" y="19342"/>
                  <a:pt x="9694" y="19302"/>
                  <a:pt x="9694" y="19363"/>
                </a:cubicBezTo>
                <a:cubicBezTo>
                  <a:pt x="9958" y="19322"/>
                  <a:pt x="10203" y="19302"/>
                  <a:pt x="10468" y="19302"/>
                </a:cubicBezTo>
                <a:cubicBezTo>
                  <a:pt x="10508" y="19363"/>
                  <a:pt x="9999" y="19302"/>
                  <a:pt x="10264" y="19383"/>
                </a:cubicBezTo>
                <a:cubicBezTo>
                  <a:pt x="10162" y="19383"/>
                  <a:pt x="10060" y="19363"/>
                  <a:pt x="9958" y="19342"/>
                </a:cubicBezTo>
                <a:lnTo>
                  <a:pt x="9958" y="19342"/>
                </a:lnTo>
                <a:cubicBezTo>
                  <a:pt x="10070" y="19393"/>
                  <a:pt x="10020" y="19393"/>
                  <a:pt x="9969" y="19393"/>
                </a:cubicBezTo>
                <a:cubicBezTo>
                  <a:pt x="9918" y="19393"/>
                  <a:pt x="9867" y="19393"/>
                  <a:pt x="9979" y="19444"/>
                </a:cubicBezTo>
                <a:cubicBezTo>
                  <a:pt x="10071" y="19449"/>
                  <a:pt x="10146" y="19450"/>
                  <a:pt x="10210" y="19450"/>
                </a:cubicBezTo>
                <a:cubicBezTo>
                  <a:pt x="10326" y="19450"/>
                  <a:pt x="10411" y="19446"/>
                  <a:pt x="10510" y="19446"/>
                </a:cubicBezTo>
                <a:cubicBezTo>
                  <a:pt x="10601" y="19446"/>
                  <a:pt x="10704" y="19449"/>
                  <a:pt x="10855" y="19465"/>
                </a:cubicBezTo>
                <a:cubicBezTo>
                  <a:pt x="10956" y="19444"/>
                  <a:pt x="10834" y="19403"/>
                  <a:pt x="10916" y="19383"/>
                </a:cubicBezTo>
                <a:cubicBezTo>
                  <a:pt x="11494" y="19383"/>
                  <a:pt x="11379" y="19548"/>
                  <a:pt x="11746" y="19548"/>
                </a:cubicBezTo>
                <a:cubicBezTo>
                  <a:pt x="11766" y="19548"/>
                  <a:pt x="11788" y="19547"/>
                  <a:pt x="11812" y="19546"/>
                </a:cubicBezTo>
                <a:cubicBezTo>
                  <a:pt x="11895" y="19510"/>
                  <a:pt x="11991" y="19489"/>
                  <a:pt x="12086" y="19489"/>
                </a:cubicBezTo>
                <a:cubicBezTo>
                  <a:pt x="12154" y="19489"/>
                  <a:pt x="12220" y="19500"/>
                  <a:pt x="12280" y="19526"/>
                </a:cubicBezTo>
                <a:lnTo>
                  <a:pt x="12178" y="19587"/>
                </a:lnTo>
                <a:cubicBezTo>
                  <a:pt x="12241" y="19593"/>
                  <a:pt x="12289" y="19595"/>
                  <a:pt x="12329" y="19595"/>
                </a:cubicBezTo>
                <a:cubicBezTo>
                  <a:pt x="12469" y="19595"/>
                  <a:pt x="12494" y="19565"/>
                  <a:pt x="12581" y="19565"/>
                </a:cubicBezTo>
                <a:cubicBezTo>
                  <a:pt x="12632" y="19565"/>
                  <a:pt x="12704" y="19575"/>
                  <a:pt x="12830" y="19607"/>
                </a:cubicBezTo>
                <a:cubicBezTo>
                  <a:pt x="12813" y="19611"/>
                  <a:pt x="12789" y="19613"/>
                  <a:pt x="12763" y="19613"/>
                </a:cubicBezTo>
                <a:cubicBezTo>
                  <a:pt x="12693" y="19613"/>
                  <a:pt x="12604" y="19601"/>
                  <a:pt x="12581" y="19601"/>
                </a:cubicBezTo>
                <a:cubicBezTo>
                  <a:pt x="12573" y="19601"/>
                  <a:pt x="12573" y="19603"/>
                  <a:pt x="12586" y="19607"/>
                </a:cubicBezTo>
                <a:cubicBezTo>
                  <a:pt x="12664" y="19631"/>
                  <a:pt x="12713" y="19639"/>
                  <a:pt x="12750" y="19639"/>
                </a:cubicBezTo>
                <a:cubicBezTo>
                  <a:pt x="12826" y="19639"/>
                  <a:pt x="12845" y="19604"/>
                  <a:pt x="12942" y="19604"/>
                </a:cubicBezTo>
                <a:cubicBezTo>
                  <a:pt x="12957" y="19604"/>
                  <a:pt x="12974" y="19605"/>
                  <a:pt x="12993" y="19607"/>
                </a:cubicBezTo>
                <a:lnTo>
                  <a:pt x="13034" y="19668"/>
                </a:lnTo>
                <a:cubicBezTo>
                  <a:pt x="13268" y="19689"/>
                  <a:pt x="13502" y="19699"/>
                  <a:pt x="13736" y="19699"/>
                </a:cubicBezTo>
                <a:cubicBezTo>
                  <a:pt x="13971" y="19699"/>
                  <a:pt x="14205" y="19689"/>
                  <a:pt x="14439" y="19668"/>
                </a:cubicBezTo>
                <a:lnTo>
                  <a:pt x="14439" y="19668"/>
                </a:lnTo>
                <a:cubicBezTo>
                  <a:pt x="14419" y="19689"/>
                  <a:pt x="14337" y="19709"/>
                  <a:pt x="14439" y="19729"/>
                </a:cubicBezTo>
                <a:lnTo>
                  <a:pt x="16333" y="19587"/>
                </a:lnTo>
                <a:lnTo>
                  <a:pt x="16557" y="19526"/>
                </a:lnTo>
                <a:cubicBezTo>
                  <a:pt x="16598" y="19526"/>
                  <a:pt x="16659" y="19526"/>
                  <a:pt x="16598" y="19546"/>
                </a:cubicBezTo>
                <a:cubicBezTo>
                  <a:pt x="16822" y="19526"/>
                  <a:pt x="16598" y="19505"/>
                  <a:pt x="16720" y="19485"/>
                </a:cubicBezTo>
                <a:cubicBezTo>
                  <a:pt x="16751" y="19472"/>
                  <a:pt x="16779" y="19467"/>
                  <a:pt x="16800" y="19467"/>
                </a:cubicBezTo>
                <a:cubicBezTo>
                  <a:pt x="16843" y="19467"/>
                  <a:pt x="16856" y="19488"/>
                  <a:pt x="16811" y="19503"/>
                </a:cubicBezTo>
                <a:lnTo>
                  <a:pt x="16811" y="19503"/>
                </a:lnTo>
                <a:cubicBezTo>
                  <a:pt x="17317" y="19362"/>
                  <a:pt x="17823" y="19281"/>
                  <a:pt x="18349" y="19261"/>
                </a:cubicBezTo>
                <a:lnTo>
                  <a:pt x="18349" y="19261"/>
                </a:lnTo>
                <a:lnTo>
                  <a:pt x="18268" y="19281"/>
                </a:lnTo>
                <a:cubicBezTo>
                  <a:pt x="18572" y="19281"/>
                  <a:pt x="18628" y="19157"/>
                  <a:pt x="18882" y="19157"/>
                </a:cubicBezTo>
                <a:cubicBezTo>
                  <a:pt x="18894" y="19157"/>
                  <a:pt x="18906" y="19157"/>
                  <a:pt x="18918" y="19158"/>
                </a:cubicBezTo>
                <a:lnTo>
                  <a:pt x="18918" y="19158"/>
                </a:lnTo>
                <a:cubicBezTo>
                  <a:pt x="19263" y="19147"/>
                  <a:pt x="19620" y="19128"/>
                  <a:pt x="19955" y="19128"/>
                </a:cubicBezTo>
                <a:cubicBezTo>
                  <a:pt x="20304" y="19128"/>
                  <a:pt x="20630" y="19149"/>
                  <a:pt x="20895" y="19220"/>
                </a:cubicBezTo>
                <a:cubicBezTo>
                  <a:pt x="20913" y="19211"/>
                  <a:pt x="20942" y="19207"/>
                  <a:pt x="20978" y="19207"/>
                </a:cubicBezTo>
                <a:cubicBezTo>
                  <a:pt x="21120" y="19207"/>
                  <a:pt x="21371" y="19263"/>
                  <a:pt x="21530" y="19263"/>
                </a:cubicBezTo>
                <a:cubicBezTo>
                  <a:pt x="21601" y="19263"/>
                  <a:pt x="21653" y="19252"/>
                  <a:pt x="21669" y="19220"/>
                </a:cubicBezTo>
                <a:cubicBezTo>
                  <a:pt x="21933" y="19302"/>
                  <a:pt x="22219" y="19383"/>
                  <a:pt x="22524" y="19424"/>
                </a:cubicBezTo>
                <a:cubicBezTo>
                  <a:pt x="22544" y="19427"/>
                  <a:pt x="22564" y="19428"/>
                  <a:pt x="22582" y="19428"/>
                </a:cubicBezTo>
                <a:cubicBezTo>
                  <a:pt x="22692" y="19428"/>
                  <a:pt x="22774" y="19383"/>
                  <a:pt x="22931" y="19383"/>
                </a:cubicBezTo>
                <a:lnTo>
                  <a:pt x="22931" y="19444"/>
                </a:lnTo>
                <a:lnTo>
                  <a:pt x="23196" y="19403"/>
                </a:lnTo>
                <a:lnTo>
                  <a:pt x="23318" y="19465"/>
                </a:lnTo>
                <a:lnTo>
                  <a:pt x="23502" y="19465"/>
                </a:lnTo>
                <a:cubicBezTo>
                  <a:pt x="23441" y="19465"/>
                  <a:pt x="23359" y="19444"/>
                  <a:pt x="23359" y="19424"/>
                </a:cubicBezTo>
                <a:cubicBezTo>
                  <a:pt x="23603" y="19424"/>
                  <a:pt x="23827" y="19444"/>
                  <a:pt x="24051" y="19526"/>
                </a:cubicBezTo>
                <a:cubicBezTo>
                  <a:pt x="24276" y="19526"/>
                  <a:pt x="24500" y="19505"/>
                  <a:pt x="24724" y="19485"/>
                </a:cubicBezTo>
                <a:lnTo>
                  <a:pt x="24724" y="19485"/>
                </a:lnTo>
                <a:cubicBezTo>
                  <a:pt x="24724" y="19501"/>
                  <a:pt x="24674" y="19517"/>
                  <a:pt x="24623" y="19523"/>
                </a:cubicBezTo>
                <a:lnTo>
                  <a:pt x="24623" y="19523"/>
                </a:lnTo>
                <a:cubicBezTo>
                  <a:pt x="24632" y="19522"/>
                  <a:pt x="24641" y="19522"/>
                  <a:pt x="24648" y="19522"/>
                </a:cubicBezTo>
                <a:cubicBezTo>
                  <a:pt x="24750" y="19522"/>
                  <a:pt x="24688" y="19558"/>
                  <a:pt x="24777" y="19558"/>
                </a:cubicBezTo>
                <a:cubicBezTo>
                  <a:pt x="24804" y="19558"/>
                  <a:pt x="24844" y="19554"/>
                  <a:pt x="24907" y="19546"/>
                </a:cubicBezTo>
                <a:cubicBezTo>
                  <a:pt x="24846" y="19546"/>
                  <a:pt x="24927" y="19505"/>
                  <a:pt x="24927" y="19505"/>
                </a:cubicBezTo>
                <a:cubicBezTo>
                  <a:pt x="25060" y="19515"/>
                  <a:pt x="25192" y="19521"/>
                  <a:pt x="25327" y="19521"/>
                </a:cubicBezTo>
                <a:cubicBezTo>
                  <a:pt x="25462" y="19521"/>
                  <a:pt x="25599" y="19515"/>
                  <a:pt x="25742" y="19505"/>
                </a:cubicBezTo>
                <a:lnTo>
                  <a:pt x="25742" y="19505"/>
                </a:lnTo>
                <a:lnTo>
                  <a:pt x="25681" y="19546"/>
                </a:lnTo>
                <a:cubicBezTo>
                  <a:pt x="25945" y="19546"/>
                  <a:pt x="26190" y="19505"/>
                  <a:pt x="26455" y="19465"/>
                </a:cubicBezTo>
                <a:cubicBezTo>
                  <a:pt x="26740" y="19424"/>
                  <a:pt x="27005" y="19363"/>
                  <a:pt x="27269" y="19322"/>
                </a:cubicBezTo>
                <a:lnTo>
                  <a:pt x="27269" y="19322"/>
                </a:lnTo>
                <a:cubicBezTo>
                  <a:pt x="27249" y="19324"/>
                  <a:pt x="27232" y="19325"/>
                  <a:pt x="27216" y="19325"/>
                </a:cubicBezTo>
                <a:cubicBezTo>
                  <a:pt x="27092" y="19325"/>
                  <a:pt x="27124" y="19259"/>
                  <a:pt x="27269" y="19241"/>
                </a:cubicBezTo>
                <a:lnTo>
                  <a:pt x="27351" y="19281"/>
                </a:lnTo>
                <a:cubicBezTo>
                  <a:pt x="27432" y="19220"/>
                  <a:pt x="27167" y="19281"/>
                  <a:pt x="27371" y="19200"/>
                </a:cubicBezTo>
                <a:cubicBezTo>
                  <a:pt x="27399" y="19197"/>
                  <a:pt x="27422" y="19196"/>
                  <a:pt x="27441" y="19196"/>
                </a:cubicBezTo>
                <a:cubicBezTo>
                  <a:pt x="27562" y="19196"/>
                  <a:pt x="27517" y="19246"/>
                  <a:pt x="27412" y="19281"/>
                </a:cubicBezTo>
                <a:lnTo>
                  <a:pt x="27656" y="19220"/>
                </a:lnTo>
                <a:lnTo>
                  <a:pt x="27656" y="19220"/>
                </a:lnTo>
                <a:cubicBezTo>
                  <a:pt x="27677" y="19241"/>
                  <a:pt x="27615" y="19261"/>
                  <a:pt x="27595" y="19281"/>
                </a:cubicBezTo>
                <a:cubicBezTo>
                  <a:pt x="27697" y="19241"/>
                  <a:pt x="28023" y="19281"/>
                  <a:pt x="28165" y="19200"/>
                </a:cubicBezTo>
                <a:lnTo>
                  <a:pt x="28165" y="19220"/>
                </a:lnTo>
                <a:cubicBezTo>
                  <a:pt x="28389" y="19200"/>
                  <a:pt x="28593" y="19200"/>
                  <a:pt x="28797" y="19200"/>
                </a:cubicBezTo>
                <a:cubicBezTo>
                  <a:pt x="28878" y="19200"/>
                  <a:pt x="28960" y="19200"/>
                  <a:pt x="29041" y="19220"/>
                </a:cubicBezTo>
                <a:lnTo>
                  <a:pt x="29306" y="19241"/>
                </a:lnTo>
                <a:cubicBezTo>
                  <a:pt x="29326" y="19241"/>
                  <a:pt x="29326" y="19220"/>
                  <a:pt x="29326" y="19200"/>
                </a:cubicBezTo>
                <a:lnTo>
                  <a:pt x="29326" y="19139"/>
                </a:lnTo>
                <a:lnTo>
                  <a:pt x="29326" y="18996"/>
                </a:lnTo>
                <a:cubicBezTo>
                  <a:pt x="29326" y="18894"/>
                  <a:pt x="29326" y="18792"/>
                  <a:pt x="29347" y="18711"/>
                </a:cubicBezTo>
                <a:cubicBezTo>
                  <a:pt x="29306" y="18711"/>
                  <a:pt x="29326" y="18507"/>
                  <a:pt x="29285" y="18385"/>
                </a:cubicBezTo>
                <a:cubicBezTo>
                  <a:pt x="29326" y="18059"/>
                  <a:pt x="29387" y="17693"/>
                  <a:pt x="29387" y="17306"/>
                </a:cubicBezTo>
                <a:cubicBezTo>
                  <a:pt x="29387" y="17021"/>
                  <a:pt x="29367" y="17204"/>
                  <a:pt x="29326" y="17082"/>
                </a:cubicBezTo>
                <a:cubicBezTo>
                  <a:pt x="29375" y="17066"/>
                  <a:pt x="29385" y="16819"/>
                  <a:pt x="29397" y="16819"/>
                </a:cubicBezTo>
                <a:cubicBezTo>
                  <a:pt x="29400" y="16819"/>
                  <a:pt x="29403" y="16836"/>
                  <a:pt x="29408" y="16878"/>
                </a:cubicBezTo>
                <a:cubicBezTo>
                  <a:pt x="29408" y="16410"/>
                  <a:pt x="29326" y="13233"/>
                  <a:pt x="29285" y="12642"/>
                </a:cubicBezTo>
                <a:cubicBezTo>
                  <a:pt x="29269" y="12692"/>
                  <a:pt x="29266" y="12755"/>
                  <a:pt x="29254" y="12755"/>
                </a:cubicBezTo>
                <a:cubicBezTo>
                  <a:pt x="29252" y="12755"/>
                  <a:pt x="29249" y="12752"/>
                  <a:pt x="29245" y="12744"/>
                </a:cubicBezTo>
                <a:cubicBezTo>
                  <a:pt x="29245" y="12630"/>
                  <a:pt x="29263" y="12498"/>
                  <a:pt x="29281" y="12498"/>
                </a:cubicBezTo>
                <a:cubicBezTo>
                  <a:pt x="29282" y="12498"/>
                  <a:pt x="29282" y="12498"/>
                  <a:pt x="29282" y="12498"/>
                </a:cubicBezTo>
                <a:lnTo>
                  <a:pt x="29282" y="12498"/>
                </a:lnTo>
                <a:cubicBezTo>
                  <a:pt x="29227" y="11718"/>
                  <a:pt x="29283" y="7947"/>
                  <a:pt x="29163" y="7408"/>
                </a:cubicBezTo>
                <a:lnTo>
                  <a:pt x="29163" y="7449"/>
                </a:lnTo>
                <a:lnTo>
                  <a:pt x="29082" y="6879"/>
                </a:lnTo>
                <a:cubicBezTo>
                  <a:pt x="29082" y="6818"/>
                  <a:pt x="29086" y="6798"/>
                  <a:pt x="29091" y="6798"/>
                </a:cubicBezTo>
                <a:cubicBezTo>
                  <a:pt x="29103" y="6798"/>
                  <a:pt x="29125" y="6897"/>
                  <a:pt x="29136" y="6897"/>
                </a:cubicBezTo>
                <a:cubicBezTo>
                  <a:pt x="29140" y="6897"/>
                  <a:pt x="29143" y="6881"/>
                  <a:pt x="29143" y="6838"/>
                </a:cubicBezTo>
                <a:cubicBezTo>
                  <a:pt x="29041" y="6247"/>
                  <a:pt x="29102" y="5901"/>
                  <a:pt x="29000" y="5392"/>
                </a:cubicBezTo>
                <a:cubicBezTo>
                  <a:pt x="29102" y="5005"/>
                  <a:pt x="28756" y="1013"/>
                  <a:pt x="28695" y="484"/>
                </a:cubicBezTo>
                <a:lnTo>
                  <a:pt x="28674" y="525"/>
                </a:lnTo>
                <a:cubicBezTo>
                  <a:pt x="28654" y="484"/>
                  <a:pt x="28654" y="423"/>
                  <a:pt x="28654" y="362"/>
                </a:cubicBezTo>
                <a:cubicBezTo>
                  <a:pt x="28654" y="301"/>
                  <a:pt x="28634" y="219"/>
                  <a:pt x="28613" y="158"/>
                </a:cubicBezTo>
                <a:lnTo>
                  <a:pt x="28613" y="158"/>
                </a:lnTo>
                <a:cubicBezTo>
                  <a:pt x="28613" y="190"/>
                  <a:pt x="28638" y="319"/>
                  <a:pt x="28630" y="319"/>
                </a:cubicBezTo>
                <a:cubicBezTo>
                  <a:pt x="28628" y="319"/>
                  <a:pt x="28623" y="308"/>
                  <a:pt x="28613" y="280"/>
                </a:cubicBezTo>
                <a:cubicBezTo>
                  <a:pt x="28613" y="260"/>
                  <a:pt x="28593" y="219"/>
                  <a:pt x="28593" y="199"/>
                </a:cubicBezTo>
                <a:lnTo>
                  <a:pt x="28573" y="158"/>
                </a:lnTo>
                <a:cubicBezTo>
                  <a:pt x="28573" y="138"/>
                  <a:pt x="28552" y="138"/>
                  <a:pt x="28552" y="138"/>
                </a:cubicBezTo>
                <a:lnTo>
                  <a:pt x="28389" y="56"/>
                </a:lnTo>
                <a:cubicBezTo>
                  <a:pt x="28349" y="56"/>
                  <a:pt x="28328" y="36"/>
                  <a:pt x="28288" y="36"/>
                </a:cubicBezTo>
                <a:lnTo>
                  <a:pt x="28226" y="15"/>
                </a:lnTo>
                <a:lnTo>
                  <a:pt x="28104" y="15"/>
                </a:lnTo>
                <a:cubicBezTo>
                  <a:pt x="28023" y="5"/>
                  <a:pt x="27941" y="0"/>
                  <a:pt x="27862" y="0"/>
                </a:cubicBezTo>
                <a:close/>
              </a:path>
            </a:pathLst>
          </a:custGeom>
          <a:solidFill>
            <a:srgbClr val="B0AA85">
              <a:alpha val="60000"/>
            </a:srgbClr>
          </a:solidFill>
          <a:ln w="28575">
            <a:solidFill>
              <a:schemeClr val="tx1"/>
            </a:solidFill>
          </a:ln>
        </p:spPr>
        <p:txBody>
          <a:bodyPr spcFirstLastPara="1" wrap="square" lIns="76798" tIns="76798" rIns="76798" bIns="76798" anchor="ctr" anchorCtr="0">
            <a:noAutofit/>
          </a:bodyPr>
          <a:lstStyle/>
          <a:p>
            <a:endParaRPr sz="1512" dirty="0"/>
          </a:p>
        </p:txBody>
      </p:sp>
      <p:sp>
        <p:nvSpPr>
          <p:cNvPr id="26" name="Google Shape;3037;p45">
            <a:extLst>
              <a:ext uri="{FF2B5EF4-FFF2-40B4-BE49-F238E27FC236}">
                <a16:creationId xmlns:a16="http://schemas.microsoft.com/office/drawing/2014/main" id="{D91C8802-5030-E422-1161-191D05401B0B}"/>
              </a:ext>
            </a:extLst>
          </p:cNvPr>
          <p:cNvSpPr/>
          <p:nvPr/>
        </p:nvSpPr>
        <p:spPr>
          <a:xfrm rot="10800000">
            <a:off x="6005899" y="1347477"/>
            <a:ext cx="6043719" cy="5221366"/>
          </a:xfrm>
          <a:custGeom>
            <a:avLst/>
            <a:gdLst/>
            <a:ahLst/>
            <a:cxnLst/>
            <a:rect l="l" t="t" r="r" b="b"/>
            <a:pathLst>
              <a:path w="29408" h="20015" extrusionOk="0">
                <a:moveTo>
                  <a:pt x="10529" y="77"/>
                </a:moveTo>
                <a:cubicBezTo>
                  <a:pt x="10528" y="77"/>
                  <a:pt x="10527" y="77"/>
                  <a:pt x="10526" y="77"/>
                </a:cubicBezTo>
                <a:lnTo>
                  <a:pt x="10526" y="77"/>
                </a:lnTo>
                <a:cubicBezTo>
                  <a:pt x="10527" y="77"/>
                  <a:pt x="10528" y="77"/>
                  <a:pt x="10529" y="77"/>
                </a:cubicBezTo>
                <a:close/>
                <a:moveTo>
                  <a:pt x="3401" y="525"/>
                </a:moveTo>
                <a:cubicBezTo>
                  <a:pt x="3427" y="526"/>
                  <a:pt x="3454" y="526"/>
                  <a:pt x="3481" y="527"/>
                </a:cubicBezTo>
                <a:lnTo>
                  <a:pt x="3481" y="527"/>
                </a:lnTo>
                <a:cubicBezTo>
                  <a:pt x="3481" y="526"/>
                  <a:pt x="3482" y="525"/>
                  <a:pt x="3482" y="525"/>
                </a:cubicBezTo>
                <a:close/>
                <a:moveTo>
                  <a:pt x="244" y="1217"/>
                </a:moveTo>
                <a:lnTo>
                  <a:pt x="244" y="1400"/>
                </a:lnTo>
                <a:cubicBezTo>
                  <a:pt x="224" y="1400"/>
                  <a:pt x="203" y="1339"/>
                  <a:pt x="203" y="1217"/>
                </a:cubicBezTo>
                <a:close/>
                <a:moveTo>
                  <a:pt x="40" y="8345"/>
                </a:moveTo>
                <a:lnTo>
                  <a:pt x="40" y="8345"/>
                </a:lnTo>
                <a:cubicBezTo>
                  <a:pt x="40" y="8350"/>
                  <a:pt x="41" y="8352"/>
                  <a:pt x="41" y="8352"/>
                </a:cubicBezTo>
                <a:cubicBezTo>
                  <a:pt x="41" y="8352"/>
                  <a:pt x="42" y="8352"/>
                  <a:pt x="42" y="8351"/>
                </a:cubicBezTo>
                <a:lnTo>
                  <a:pt x="42" y="8351"/>
                </a:lnTo>
                <a:cubicBezTo>
                  <a:pt x="41" y="8349"/>
                  <a:pt x="41" y="8347"/>
                  <a:pt x="40" y="8345"/>
                </a:cubicBezTo>
                <a:close/>
                <a:moveTo>
                  <a:pt x="29282" y="12498"/>
                </a:moveTo>
                <a:cubicBezTo>
                  <a:pt x="29283" y="12513"/>
                  <a:pt x="29284" y="12527"/>
                  <a:pt x="29285" y="12540"/>
                </a:cubicBezTo>
                <a:lnTo>
                  <a:pt x="29285" y="12500"/>
                </a:lnTo>
                <a:cubicBezTo>
                  <a:pt x="29284" y="12498"/>
                  <a:pt x="29283" y="12498"/>
                  <a:pt x="29282" y="12498"/>
                </a:cubicBezTo>
                <a:close/>
                <a:moveTo>
                  <a:pt x="285" y="13009"/>
                </a:moveTo>
                <a:lnTo>
                  <a:pt x="285" y="13233"/>
                </a:lnTo>
                <a:cubicBezTo>
                  <a:pt x="264" y="13192"/>
                  <a:pt x="244" y="13131"/>
                  <a:pt x="244" y="13090"/>
                </a:cubicBezTo>
                <a:lnTo>
                  <a:pt x="285" y="13009"/>
                </a:lnTo>
                <a:close/>
                <a:moveTo>
                  <a:pt x="396" y="17565"/>
                </a:moveTo>
                <a:cubicBezTo>
                  <a:pt x="400" y="17565"/>
                  <a:pt x="403" y="17567"/>
                  <a:pt x="407" y="17571"/>
                </a:cubicBezTo>
                <a:cubicBezTo>
                  <a:pt x="407" y="17672"/>
                  <a:pt x="407" y="17774"/>
                  <a:pt x="407" y="17856"/>
                </a:cubicBezTo>
                <a:lnTo>
                  <a:pt x="366" y="17632"/>
                </a:lnTo>
                <a:cubicBezTo>
                  <a:pt x="366" y="17598"/>
                  <a:pt x="380" y="17565"/>
                  <a:pt x="396" y="17565"/>
                </a:cubicBezTo>
                <a:close/>
                <a:moveTo>
                  <a:pt x="354" y="17925"/>
                </a:moveTo>
                <a:cubicBezTo>
                  <a:pt x="358" y="17964"/>
                  <a:pt x="363" y="18004"/>
                  <a:pt x="369" y="18045"/>
                </a:cubicBezTo>
                <a:lnTo>
                  <a:pt x="369" y="18045"/>
                </a:lnTo>
                <a:cubicBezTo>
                  <a:pt x="372" y="17985"/>
                  <a:pt x="364" y="17951"/>
                  <a:pt x="354" y="17925"/>
                </a:cubicBezTo>
                <a:close/>
                <a:moveTo>
                  <a:pt x="366" y="18507"/>
                </a:moveTo>
                <a:lnTo>
                  <a:pt x="366" y="18507"/>
                </a:lnTo>
                <a:cubicBezTo>
                  <a:pt x="365" y="18509"/>
                  <a:pt x="363" y="18511"/>
                  <a:pt x="361" y="18514"/>
                </a:cubicBezTo>
                <a:lnTo>
                  <a:pt x="361" y="18514"/>
                </a:lnTo>
                <a:cubicBezTo>
                  <a:pt x="363" y="18513"/>
                  <a:pt x="365" y="18511"/>
                  <a:pt x="366" y="18507"/>
                </a:cubicBezTo>
                <a:close/>
                <a:moveTo>
                  <a:pt x="285" y="17917"/>
                </a:moveTo>
                <a:lnTo>
                  <a:pt x="285" y="17917"/>
                </a:lnTo>
                <a:cubicBezTo>
                  <a:pt x="305" y="18120"/>
                  <a:pt x="346" y="18304"/>
                  <a:pt x="366" y="18507"/>
                </a:cubicBezTo>
                <a:lnTo>
                  <a:pt x="387" y="18650"/>
                </a:lnTo>
                <a:cubicBezTo>
                  <a:pt x="461" y="18545"/>
                  <a:pt x="404" y="18287"/>
                  <a:pt x="369" y="18045"/>
                </a:cubicBezTo>
                <a:lnTo>
                  <a:pt x="369" y="18045"/>
                </a:lnTo>
                <a:cubicBezTo>
                  <a:pt x="368" y="18055"/>
                  <a:pt x="368" y="18067"/>
                  <a:pt x="366" y="18080"/>
                </a:cubicBezTo>
                <a:cubicBezTo>
                  <a:pt x="326" y="18039"/>
                  <a:pt x="305" y="17978"/>
                  <a:pt x="285" y="17917"/>
                </a:cubicBezTo>
                <a:close/>
                <a:moveTo>
                  <a:pt x="305" y="18304"/>
                </a:moveTo>
                <a:cubicBezTo>
                  <a:pt x="305" y="18436"/>
                  <a:pt x="312" y="18567"/>
                  <a:pt x="330" y="18695"/>
                </a:cubicBezTo>
                <a:lnTo>
                  <a:pt x="330" y="18695"/>
                </a:lnTo>
                <a:cubicBezTo>
                  <a:pt x="322" y="18591"/>
                  <a:pt x="344" y="18536"/>
                  <a:pt x="361" y="18514"/>
                </a:cubicBezTo>
                <a:lnTo>
                  <a:pt x="361" y="18514"/>
                </a:lnTo>
                <a:cubicBezTo>
                  <a:pt x="361" y="18514"/>
                  <a:pt x="360" y="18514"/>
                  <a:pt x="360" y="18514"/>
                </a:cubicBezTo>
                <a:cubicBezTo>
                  <a:pt x="341" y="18514"/>
                  <a:pt x="323" y="18376"/>
                  <a:pt x="305" y="18304"/>
                </a:cubicBezTo>
                <a:close/>
                <a:moveTo>
                  <a:pt x="330" y="18695"/>
                </a:moveTo>
                <a:cubicBezTo>
                  <a:pt x="333" y="18724"/>
                  <a:pt x="338" y="18756"/>
                  <a:pt x="346" y="18792"/>
                </a:cubicBezTo>
                <a:cubicBezTo>
                  <a:pt x="346" y="18813"/>
                  <a:pt x="351" y="18829"/>
                  <a:pt x="357" y="18841"/>
                </a:cubicBezTo>
                <a:lnTo>
                  <a:pt x="357" y="18841"/>
                </a:lnTo>
                <a:cubicBezTo>
                  <a:pt x="346" y="18793"/>
                  <a:pt x="338" y="18744"/>
                  <a:pt x="330" y="18695"/>
                </a:cubicBezTo>
                <a:close/>
                <a:moveTo>
                  <a:pt x="357" y="18841"/>
                </a:moveTo>
                <a:lnTo>
                  <a:pt x="357" y="18841"/>
                </a:lnTo>
                <a:cubicBezTo>
                  <a:pt x="365" y="18880"/>
                  <a:pt x="375" y="18918"/>
                  <a:pt x="387" y="18955"/>
                </a:cubicBezTo>
                <a:lnTo>
                  <a:pt x="387" y="18854"/>
                </a:lnTo>
                <a:cubicBezTo>
                  <a:pt x="387" y="18859"/>
                  <a:pt x="384" y="18861"/>
                  <a:pt x="380" y="18861"/>
                </a:cubicBezTo>
                <a:cubicBezTo>
                  <a:pt x="374" y="18861"/>
                  <a:pt x="364" y="18854"/>
                  <a:pt x="357" y="18841"/>
                </a:cubicBezTo>
                <a:close/>
                <a:moveTo>
                  <a:pt x="18918" y="19158"/>
                </a:moveTo>
                <a:cubicBezTo>
                  <a:pt x="18905" y="19158"/>
                  <a:pt x="18892" y="19159"/>
                  <a:pt x="18879" y="19159"/>
                </a:cubicBezTo>
                <a:lnTo>
                  <a:pt x="18940" y="19159"/>
                </a:lnTo>
                <a:cubicBezTo>
                  <a:pt x="18932" y="19159"/>
                  <a:pt x="18925" y="19158"/>
                  <a:pt x="18918" y="19158"/>
                </a:cubicBezTo>
                <a:close/>
                <a:moveTo>
                  <a:pt x="9594" y="19342"/>
                </a:moveTo>
                <a:cubicBezTo>
                  <a:pt x="9599" y="19349"/>
                  <a:pt x="9605" y="19355"/>
                  <a:pt x="9612" y="19363"/>
                </a:cubicBezTo>
                <a:cubicBezTo>
                  <a:pt x="9612" y="19346"/>
                  <a:pt x="9599" y="19343"/>
                  <a:pt x="9594" y="19342"/>
                </a:cubicBezTo>
                <a:close/>
                <a:moveTo>
                  <a:pt x="16811" y="19503"/>
                </a:moveTo>
                <a:lnTo>
                  <a:pt x="16811" y="19503"/>
                </a:lnTo>
                <a:cubicBezTo>
                  <a:pt x="16808" y="19504"/>
                  <a:pt x="16804" y="19504"/>
                  <a:pt x="16801" y="19505"/>
                </a:cubicBezTo>
                <a:cubicBezTo>
                  <a:pt x="16805" y="19504"/>
                  <a:pt x="16808" y="19504"/>
                  <a:pt x="16811" y="19503"/>
                </a:cubicBezTo>
                <a:close/>
                <a:moveTo>
                  <a:pt x="24623" y="19523"/>
                </a:moveTo>
                <a:cubicBezTo>
                  <a:pt x="24611" y="19523"/>
                  <a:pt x="24597" y="19524"/>
                  <a:pt x="24581" y="19526"/>
                </a:cubicBezTo>
                <a:cubicBezTo>
                  <a:pt x="24594" y="19526"/>
                  <a:pt x="24609" y="19525"/>
                  <a:pt x="24623" y="19523"/>
                </a:cubicBezTo>
                <a:close/>
                <a:moveTo>
                  <a:pt x="1690" y="19566"/>
                </a:moveTo>
                <a:cubicBezTo>
                  <a:pt x="1750" y="19590"/>
                  <a:pt x="1816" y="19600"/>
                  <a:pt x="1886" y="19600"/>
                </a:cubicBezTo>
                <a:cubicBezTo>
                  <a:pt x="1893" y="19600"/>
                  <a:pt x="1900" y="19600"/>
                  <a:pt x="1907" y="19600"/>
                </a:cubicBezTo>
                <a:lnTo>
                  <a:pt x="1907" y="19600"/>
                </a:lnTo>
                <a:lnTo>
                  <a:pt x="1955" y="19607"/>
                </a:lnTo>
                <a:lnTo>
                  <a:pt x="1940" y="19598"/>
                </a:lnTo>
                <a:lnTo>
                  <a:pt x="1940" y="19598"/>
                </a:lnTo>
                <a:cubicBezTo>
                  <a:pt x="1929" y="19599"/>
                  <a:pt x="1918" y="19599"/>
                  <a:pt x="1907" y="19600"/>
                </a:cubicBezTo>
                <a:lnTo>
                  <a:pt x="1907" y="19600"/>
                </a:lnTo>
                <a:lnTo>
                  <a:pt x="1690" y="19566"/>
                </a:lnTo>
                <a:close/>
                <a:moveTo>
                  <a:pt x="14840" y="19607"/>
                </a:moveTo>
                <a:cubicBezTo>
                  <a:pt x="14849" y="19608"/>
                  <a:pt x="14961" y="19610"/>
                  <a:pt x="15030" y="19627"/>
                </a:cubicBezTo>
                <a:lnTo>
                  <a:pt x="14785" y="19627"/>
                </a:lnTo>
                <a:cubicBezTo>
                  <a:pt x="14766" y="19627"/>
                  <a:pt x="14784" y="19609"/>
                  <a:pt x="14840" y="19607"/>
                </a:cubicBezTo>
                <a:close/>
                <a:moveTo>
                  <a:pt x="27862" y="0"/>
                </a:moveTo>
                <a:cubicBezTo>
                  <a:pt x="27783" y="0"/>
                  <a:pt x="27707" y="5"/>
                  <a:pt x="27636" y="15"/>
                </a:cubicBezTo>
                <a:cubicBezTo>
                  <a:pt x="27330" y="36"/>
                  <a:pt x="27045" y="77"/>
                  <a:pt x="26740" y="117"/>
                </a:cubicBezTo>
                <a:cubicBezTo>
                  <a:pt x="26455" y="158"/>
                  <a:pt x="26170" y="199"/>
                  <a:pt x="25884" y="219"/>
                </a:cubicBezTo>
                <a:lnTo>
                  <a:pt x="25477" y="219"/>
                </a:lnTo>
                <a:cubicBezTo>
                  <a:pt x="25335" y="219"/>
                  <a:pt x="25192" y="199"/>
                  <a:pt x="25029" y="199"/>
                </a:cubicBezTo>
                <a:cubicBezTo>
                  <a:pt x="24669" y="199"/>
                  <a:pt x="24756" y="314"/>
                  <a:pt x="24465" y="314"/>
                </a:cubicBezTo>
                <a:cubicBezTo>
                  <a:pt x="24410" y="314"/>
                  <a:pt x="24342" y="310"/>
                  <a:pt x="24255" y="301"/>
                </a:cubicBezTo>
                <a:lnTo>
                  <a:pt x="24398" y="239"/>
                </a:lnTo>
                <a:lnTo>
                  <a:pt x="24398" y="239"/>
                </a:lnTo>
                <a:cubicBezTo>
                  <a:pt x="23542" y="301"/>
                  <a:pt x="22667" y="402"/>
                  <a:pt x="21811" y="565"/>
                </a:cubicBezTo>
                <a:cubicBezTo>
                  <a:pt x="21852" y="545"/>
                  <a:pt x="21893" y="525"/>
                  <a:pt x="21933" y="525"/>
                </a:cubicBezTo>
                <a:cubicBezTo>
                  <a:pt x="21811" y="525"/>
                  <a:pt x="21689" y="525"/>
                  <a:pt x="21567" y="565"/>
                </a:cubicBezTo>
                <a:cubicBezTo>
                  <a:pt x="21465" y="565"/>
                  <a:pt x="21384" y="586"/>
                  <a:pt x="21302" y="626"/>
                </a:cubicBezTo>
                <a:cubicBezTo>
                  <a:pt x="21180" y="626"/>
                  <a:pt x="21261" y="586"/>
                  <a:pt x="21200" y="586"/>
                </a:cubicBezTo>
                <a:cubicBezTo>
                  <a:pt x="21179" y="583"/>
                  <a:pt x="21158" y="582"/>
                  <a:pt x="21135" y="582"/>
                </a:cubicBezTo>
                <a:cubicBezTo>
                  <a:pt x="21003" y="582"/>
                  <a:pt x="20853" y="618"/>
                  <a:pt x="20750" y="618"/>
                </a:cubicBezTo>
                <a:cubicBezTo>
                  <a:pt x="20719" y="618"/>
                  <a:pt x="20692" y="614"/>
                  <a:pt x="20671" y="606"/>
                </a:cubicBezTo>
                <a:cubicBezTo>
                  <a:pt x="20650" y="606"/>
                  <a:pt x="20712" y="606"/>
                  <a:pt x="20752" y="586"/>
                </a:cubicBezTo>
                <a:lnTo>
                  <a:pt x="20467" y="586"/>
                </a:lnTo>
                <a:cubicBezTo>
                  <a:pt x="20365" y="586"/>
                  <a:pt x="20284" y="586"/>
                  <a:pt x="20325" y="626"/>
                </a:cubicBezTo>
                <a:cubicBezTo>
                  <a:pt x="20060" y="606"/>
                  <a:pt x="19775" y="586"/>
                  <a:pt x="19510" y="545"/>
                </a:cubicBezTo>
                <a:cubicBezTo>
                  <a:pt x="19486" y="550"/>
                  <a:pt x="19460" y="552"/>
                  <a:pt x="19432" y="552"/>
                </a:cubicBezTo>
                <a:cubicBezTo>
                  <a:pt x="19282" y="552"/>
                  <a:pt x="19081" y="489"/>
                  <a:pt x="18978" y="489"/>
                </a:cubicBezTo>
                <a:cubicBezTo>
                  <a:pt x="18951" y="489"/>
                  <a:pt x="18930" y="493"/>
                  <a:pt x="18919" y="504"/>
                </a:cubicBezTo>
                <a:cubicBezTo>
                  <a:pt x="18938" y="450"/>
                  <a:pt x="18501" y="379"/>
                  <a:pt x="18262" y="379"/>
                </a:cubicBezTo>
                <a:cubicBezTo>
                  <a:pt x="18234" y="379"/>
                  <a:pt x="18208" y="380"/>
                  <a:pt x="18186" y="382"/>
                </a:cubicBezTo>
                <a:cubicBezTo>
                  <a:pt x="18247" y="362"/>
                  <a:pt x="18003" y="321"/>
                  <a:pt x="18084" y="301"/>
                </a:cubicBezTo>
                <a:cubicBezTo>
                  <a:pt x="17955" y="289"/>
                  <a:pt x="17832" y="277"/>
                  <a:pt x="17760" y="277"/>
                </a:cubicBezTo>
                <a:cubicBezTo>
                  <a:pt x="17707" y="277"/>
                  <a:pt x="17680" y="283"/>
                  <a:pt x="17697" y="301"/>
                </a:cubicBezTo>
                <a:cubicBezTo>
                  <a:pt x="17290" y="158"/>
                  <a:pt x="16842" y="280"/>
                  <a:pt x="16618" y="138"/>
                </a:cubicBezTo>
                <a:lnTo>
                  <a:pt x="14724" y="138"/>
                </a:lnTo>
                <a:cubicBezTo>
                  <a:pt x="14731" y="110"/>
                  <a:pt x="14808" y="104"/>
                  <a:pt x="14907" y="104"/>
                </a:cubicBezTo>
                <a:cubicBezTo>
                  <a:pt x="15005" y="104"/>
                  <a:pt x="15126" y="110"/>
                  <a:pt x="15220" y="110"/>
                </a:cubicBezTo>
                <a:cubicBezTo>
                  <a:pt x="15315" y="110"/>
                  <a:pt x="15383" y="104"/>
                  <a:pt x="15376" y="77"/>
                </a:cubicBezTo>
                <a:cubicBezTo>
                  <a:pt x="14933" y="77"/>
                  <a:pt x="14639" y="111"/>
                  <a:pt x="14279" y="111"/>
                </a:cubicBezTo>
                <a:cubicBezTo>
                  <a:pt x="14159" y="111"/>
                  <a:pt x="14032" y="107"/>
                  <a:pt x="13889" y="97"/>
                </a:cubicBezTo>
                <a:cubicBezTo>
                  <a:pt x="13746" y="97"/>
                  <a:pt x="13971" y="77"/>
                  <a:pt x="14032" y="56"/>
                </a:cubicBezTo>
                <a:lnTo>
                  <a:pt x="14032" y="56"/>
                </a:lnTo>
                <a:cubicBezTo>
                  <a:pt x="13911" y="60"/>
                  <a:pt x="13791" y="62"/>
                  <a:pt x="13673" y="62"/>
                </a:cubicBezTo>
                <a:cubicBezTo>
                  <a:pt x="13349" y="62"/>
                  <a:pt x="13034" y="50"/>
                  <a:pt x="12730" y="50"/>
                </a:cubicBezTo>
                <a:cubicBezTo>
                  <a:pt x="12638" y="50"/>
                  <a:pt x="12546" y="51"/>
                  <a:pt x="12456" y="54"/>
                </a:cubicBezTo>
                <a:lnTo>
                  <a:pt x="12456" y="54"/>
                </a:lnTo>
                <a:cubicBezTo>
                  <a:pt x="12476" y="52"/>
                  <a:pt x="12493" y="47"/>
                  <a:pt x="12504" y="36"/>
                </a:cubicBezTo>
                <a:cubicBezTo>
                  <a:pt x="12402" y="36"/>
                  <a:pt x="12280" y="36"/>
                  <a:pt x="12280" y="56"/>
                </a:cubicBezTo>
                <a:lnTo>
                  <a:pt x="12382" y="56"/>
                </a:lnTo>
                <a:cubicBezTo>
                  <a:pt x="12533" y="113"/>
                  <a:pt x="12074" y="152"/>
                  <a:pt x="11988" y="190"/>
                </a:cubicBezTo>
                <a:lnTo>
                  <a:pt x="11988" y="190"/>
                </a:lnTo>
                <a:cubicBezTo>
                  <a:pt x="12096" y="101"/>
                  <a:pt x="11474" y="154"/>
                  <a:pt x="11730" y="36"/>
                </a:cubicBezTo>
                <a:cubicBezTo>
                  <a:pt x="11669" y="36"/>
                  <a:pt x="11588" y="56"/>
                  <a:pt x="11608" y="77"/>
                </a:cubicBezTo>
                <a:cubicBezTo>
                  <a:pt x="11506" y="77"/>
                  <a:pt x="11466" y="56"/>
                  <a:pt x="11567" y="36"/>
                </a:cubicBezTo>
                <a:lnTo>
                  <a:pt x="11567" y="36"/>
                </a:lnTo>
                <a:cubicBezTo>
                  <a:pt x="11201" y="56"/>
                  <a:pt x="11343" y="97"/>
                  <a:pt x="11017" y="97"/>
                </a:cubicBezTo>
                <a:cubicBezTo>
                  <a:pt x="11017" y="77"/>
                  <a:pt x="11079" y="56"/>
                  <a:pt x="11119" y="36"/>
                </a:cubicBezTo>
                <a:lnTo>
                  <a:pt x="11119" y="36"/>
                </a:lnTo>
                <a:cubicBezTo>
                  <a:pt x="10967" y="82"/>
                  <a:pt x="10814" y="105"/>
                  <a:pt x="10661" y="105"/>
                </a:cubicBezTo>
                <a:cubicBezTo>
                  <a:pt x="10610" y="105"/>
                  <a:pt x="10559" y="102"/>
                  <a:pt x="10508" y="97"/>
                </a:cubicBezTo>
                <a:cubicBezTo>
                  <a:pt x="10508" y="97"/>
                  <a:pt x="10508" y="78"/>
                  <a:pt x="10526" y="77"/>
                </a:cubicBezTo>
                <a:lnTo>
                  <a:pt x="10526" y="77"/>
                </a:lnTo>
                <a:cubicBezTo>
                  <a:pt x="10079" y="97"/>
                  <a:pt x="9754" y="178"/>
                  <a:pt x="9246" y="178"/>
                </a:cubicBezTo>
                <a:cubicBezTo>
                  <a:pt x="9388" y="97"/>
                  <a:pt x="9062" y="158"/>
                  <a:pt x="9022" y="97"/>
                </a:cubicBezTo>
                <a:lnTo>
                  <a:pt x="8757" y="138"/>
                </a:lnTo>
                <a:lnTo>
                  <a:pt x="8859" y="158"/>
                </a:lnTo>
                <a:cubicBezTo>
                  <a:pt x="8614" y="178"/>
                  <a:pt x="8411" y="239"/>
                  <a:pt x="8187" y="239"/>
                </a:cubicBezTo>
                <a:lnTo>
                  <a:pt x="8370" y="199"/>
                </a:lnTo>
                <a:lnTo>
                  <a:pt x="8370" y="199"/>
                </a:lnTo>
                <a:lnTo>
                  <a:pt x="7922" y="239"/>
                </a:lnTo>
                <a:lnTo>
                  <a:pt x="8166" y="239"/>
                </a:lnTo>
                <a:cubicBezTo>
                  <a:pt x="7922" y="280"/>
                  <a:pt x="8207" y="321"/>
                  <a:pt x="7881" y="321"/>
                </a:cubicBezTo>
                <a:cubicBezTo>
                  <a:pt x="7820" y="331"/>
                  <a:pt x="7754" y="336"/>
                  <a:pt x="7688" y="336"/>
                </a:cubicBezTo>
                <a:cubicBezTo>
                  <a:pt x="7622" y="336"/>
                  <a:pt x="7555" y="331"/>
                  <a:pt x="7494" y="321"/>
                </a:cubicBezTo>
                <a:cubicBezTo>
                  <a:pt x="7372" y="362"/>
                  <a:pt x="7229" y="402"/>
                  <a:pt x="7087" y="402"/>
                </a:cubicBezTo>
                <a:cubicBezTo>
                  <a:pt x="7046" y="382"/>
                  <a:pt x="7128" y="321"/>
                  <a:pt x="7087" y="321"/>
                </a:cubicBezTo>
                <a:cubicBezTo>
                  <a:pt x="6965" y="382"/>
                  <a:pt x="6517" y="382"/>
                  <a:pt x="6374" y="443"/>
                </a:cubicBezTo>
                <a:cubicBezTo>
                  <a:pt x="6415" y="423"/>
                  <a:pt x="6415" y="402"/>
                  <a:pt x="6394" y="402"/>
                </a:cubicBezTo>
                <a:lnTo>
                  <a:pt x="6313" y="443"/>
                </a:lnTo>
                <a:cubicBezTo>
                  <a:pt x="6191" y="443"/>
                  <a:pt x="6170" y="443"/>
                  <a:pt x="6191" y="402"/>
                </a:cubicBezTo>
                <a:lnTo>
                  <a:pt x="6191" y="402"/>
                </a:lnTo>
                <a:cubicBezTo>
                  <a:pt x="5893" y="420"/>
                  <a:pt x="6198" y="468"/>
                  <a:pt x="6030" y="468"/>
                </a:cubicBezTo>
                <a:cubicBezTo>
                  <a:pt x="6002" y="468"/>
                  <a:pt x="5963" y="466"/>
                  <a:pt x="5906" y="463"/>
                </a:cubicBezTo>
                <a:cubicBezTo>
                  <a:pt x="5926" y="463"/>
                  <a:pt x="5926" y="463"/>
                  <a:pt x="5987" y="443"/>
                </a:cubicBezTo>
                <a:cubicBezTo>
                  <a:pt x="5580" y="443"/>
                  <a:pt x="5193" y="525"/>
                  <a:pt x="4826" y="525"/>
                </a:cubicBezTo>
                <a:cubicBezTo>
                  <a:pt x="4704" y="463"/>
                  <a:pt x="5152" y="504"/>
                  <a:pt x="5030" y="443"/>
                </a:cubicBezTo>
                <a:lnTo>
                  <a:pt x="5030" y="443"/>
                </a:lnTo>
                <a:cubicBezTo>
                  <a:pt x="4578" y="493"/>
                  <a:pt x="4125" y="530"/>
                  <a:pt x="3684" y="530"/>
                </a:cubicBezTo>
                <a:cubicBezTo>
                  <a:pt x="3616" y="530"/>
                  <a:pt x="3548" y="529"/>
                  <a:pt x="3481" y="527"/>
                </a:cubicBezTo>
                <a:lnTo>
                  <a:pt x="3481" y="527"/>
                </a:lnTo>
                <a:cubicBezTo>
                  <a:pt x="3465" y="550"/>
                  <a:pt x="3436" y="559"/>
                  <a:pt x="3397" y="559"/>
                </a:cubicBezTo>
                <a:cubicBezTo>
                  <a:pt x="3292" y="559"/>
                  <a:pt x="3116" y="498"/>
                  <a:pt x="2944" y="498"/>
                </a:cubicBezTo>
                <a:cubicBezTo>
                  <a:pt x="2920" y="498"/>
                  <a:pt x="2897" y="499"/>
                  <a:pt x="2873" y="501"/>
                </a:cubicBezTo>
                <a:lnTo>
                  <a:pt x="2873" y="501"/>
                </a:lnTo>
                <a:cubicBezTo>
                  <a:pt x="2910" y="491"/>
                  <a:pt x="2925" y="459"/>
                  <a:pt x="2918" y="459"/>
                </a:cubicBezTo>
                <a:cubicBezTo>
                  <a:pt x="2917" y="459"/>
                  <a:pt x="2915" y="461"/>
                  <a:pt x="2912" y="463"/>
                </a:cubicBezTo>
                <a:cubicBezTo>
                  <a:pt x="2698" y="453"/>
                  <a:pt x="2484" y="448"/>
                  <a:pt x="2270" y="448"/>
                </a:cubicBezTo>
                <a:cubicBezTo>
                  <a:pt x="2057" y="448"/>
                  <a:pt x="1843" y="453"/>
                  <a:pt x="1629" y="463"/>
                </a:cubicBezTo>
                <a:lnTo>
                  <a:pt x="1710" y="443"/>
                </a:lnTo>
                <a:cubicBezTo>
                  <a:pt x="1598" y="423"/>
                  <a:pt x="1456" y="418"/>
                  <a:pt x="1313" y="418"/>
                </a:cubicBezTo>
                <a:cubicBezTo>
                  <a:pt x="1171" y="418"/>
                  <a:pt x="1028" y="423"/>
                  <a:pt x="916" y="423"/>
                </a:cubicBezTo>
                <a:cubicBezTo>
                  <a:pt x="855" y="443"/>
                  <a:pt x="712" y="443"/>
                  <a:pt x="794" y="463"/>
                </a:cubicBezTo>
                <a:cubicBezTo>
                  <a:pt x="712" y="463"/>
                  <a:pt x="631" y="443"/>
                  <a:pt x="550" y="443"/>
                </a:cubicBezTo>
                <a:lnTo>
                  <a:pt x="183" y="443"/>
                </a:lnTo>
                <a:cubicBezTo>
                  <a:pt x="183" y="565"/>
                  <a:pt x="183" y="687"/>
                  <a:pt x="163" y="789"/>
                </a:cubicBezTo>
                <a:cubicBezTo>
                  <a:pt x="163" y="912"/>
                  <a:pt x="163" y="952"/>
                  <a:pt x="163" y="1054"/>
                </a:cubicBezTo>
                <a:cubicBezTo>
                  <a:pt x="183" y="1360"/>
                  <a:pt x="163" y="1685"/>
                  <a:pt x="102" y="1991"/>
                </a:cubicBezTo>
                <a:cubicBezTo>
                  <a:pt x="102" y="1940"/>
                  <a:pt x="102" y="1859"/>
                  <a:pt x="89" y="1859"/>
                </a:cubicBezTo>
                <a:cubicBezTo>
                  <a:pt x="87" y="1859"/>
                  <a:pt x="84" y="1862"/>
                  <a:pt x="81" y="1869"/>
                </a:cubicBezTo>
                <a:lnTo>
                  <a:pt x="81" y="2419"/>
                </a:lnTo>
                <a:cubicBezTo>
                  <a:pt x="122" y="2378"/>
                  <a:pt x="122" y="2337"/>
                  <a:pt x="142" y="2235"/>
                </a:cubicBezTo>
                <a:cubicBezTo>
                  <a:pt x="163" y="2337"/>
                  <a:pt x="183" y="2459"/>
                  <a:pt x="183" y="2581"/>
                </a:cubicBezTo>
                <a:cubicBezTo>
                  <a:pt x="177" y="2505"/>
                  <a:pt x="166" y="2476"/>
                  <a:pt x="154" y="2476"/>
                </a:cubicBezTo>
                <a:cubicBezTo>
                  <a:pt x="128" y="2476"/>
                  <a:pt x="95" y="2613"/>
                  <a:pt x="81" y="2683"/>
                </a:cubicBezTo>
                <a:cubicBezTo>
                  <a:pt x="85" y="2679"/>
                  <a:pt x="89" y="2677"/>
                  <a:pt x="92" y="2677"/>
                </a:cubicBezTo>
                <a:cubicBezTo>
                  <a:pt x="100" y="2677"/>
                  <a:pt x="103" y="2689"/>
                  <a:pt x="111" y="2689"/>
                </a:cubicBezTo>
                <a:cubicBezTo>
                  <a:pt x="114" y="2689"/>
                  <a:pt x="118" y="2688"/>
                  <a:pt x="122" y="2683"/>
                </a:cubicBezTo>
                <a:lnTo>
                  <a:pt x="122" y="2683"/>
                </a:lnTo>
                <a:cubicBezTo>
                  <a:pt x="40" y="2948"/>
                  <a:pt x="203" y="2724"/>
                  <a:pt x="122" y="3111"/>
                </a:cubicBezTo>
                <a:lnTo>
                  <a:pt x="102" y="3091"/>
                </a:lnTo>
                <a:lnTo>
                  <a:pt x="102" y="3091"/>
                </a:lnTo>
                <a:cubicBezTo>
                  <a:pt x="102" y="3233"/>
                  <a:pt x="244" y="6390"/>
                  <a:pt x="224" y="6532"/>
                </a:cubicBezTo>
                <a:cubicBezTo>
                  <a:pt x="218" y="6540"/>
                  <a:pt x="214" y="6544"/>
                  <a:pt x="211" y="6544"/>
                </a:cubicBezTo>
                <a:cubicBezTo>
                  <a:pt x="187" y="6544"/>
                  <a:pt x="198" y="6387"/>
                  <a:pt x="163" y="6369"/>
                </a:cubicBezTo>
                <a:lnTo>
                  <a:pt x="163" y="6369"/>
                </a:lnTo>
                <a:cubicBezTo>
                  <a:pt x="203" y="6573"/>
                  <a:pt x="203" y="6797"/>
                  <a:pt x="183" y="7001"/>
                </a:cubicBezTo>
                <a:cubicBezTo>
                  <a:pt x="183" y="6899"/>
                  <a:pt x="183" y="6777"/>
                  <a:pt x="183" y="6675"/>
                </a:cubicBezTo>
                <a:cubicBezTo>
                  <a:pt x="142" y="6797"/>
                  <a:pt x="122" y="6940"/>
                  <a:pt x="122" y="7082"/>
                </a:cubicBezTo>
                <a:lnTo>
                  <a:pt x="122" y="7062"/>
                </a:lnTo>
                <a:lnTo>
                  <a:pt x="81" y="7428"/>
                </a:lnTo>
                <a:lnTo>
                  <a:pt x="102" y="7327"/>
                </a:lnTo>
                <a:cubicBezTo>
                  <a:pt x="203" y="7591"/>
                  <a:pt x="102" y="7877"/>
                  <a:pt x="183" y="8243"/>
                </a:cubicBezTo>
                <a:cubicBezTo>
                  <a:pt x="152" y="8104"/>
                  <a:pt x="139" y="8062"/>
                  <a:pt x="131" y="8062"/>
                </a:cubicBezTo>
                <a:cubicBezTo>
                  <a:pt x="118" y="8062"/>
                  <a:pt x="119" y="8163"/>
                  <a:pt x="87" y="8163"/>
                </a:cubicBezTo>
                <a:cubicBezTo>
                  <a:pt x="85" y="8163"/>
                  <a:pt x="83" y="8162"/>
                  <a:pt x="81" y="8162"/>
                </a:cubicBezTo>
                <a:cubicBezTo>
                  <a:pt x="64" y="8230"/>
                  <a:pt x="47" y="8341"/>
                  <a:pt x="42" y="8351"/>
                </a:cubicBezTo>
                <a:lnTo>
                  <a:pt x="42" y="8351"/>
                </a:lnTo>
                <a:cubicBezTo>
                  <a:pt x="79" y="8511"/>
                  <a:pt x="0" y="8633"/>
                  <a:pt x="61" y="8874"/>
                </a:cubicBezTo>
                <a:cubicBezTo>
                  <a:pt x="42" y="8874"/>
                  <a:pt x="57" y="9023"/>
                  <a:pt x="31" y="9023"/>
                </a:cubicBezTo>
                <a:cubicBezTo>
                  <a:pt x="28" y="9023"/>
                  <a:pt x="24" y="9021"/>
                  <a:pt x="20" y="9017"/>
                </a:cubicBezTo>
                <a:lnTo>
                  <a:pt x="20" y="9017"/>
                </a:lnTo>
                <a:cubicBezTo>
                  <a:pt x="20" y="9081"/>
                  <a:pt x="22" y="9103"/>
                  <a:pt x="25" y="9103"/>
                </a:cubicBezTo>
                <a:cubicBezTo>
                  <a:pt x="31" y="9103"/>
                  <a:pt x="45" y="8975"/>
                  <a:pt x="59" y="8975"/>
                </a:cubicBezTo>
                <a:cubicBezTo>
                  <a:pt x="59" y="8975"/>
                  <a:pt x="60" y="8976"/>
                  <a:pt x="61" y="8976"/>
                </a:cubicBezTo>
                <a:cubicBezTo>
                  <a:pt x="102" y="9322"/>
                  <a:pt x="81" y="12825"/>
                  <a:pt x="163" y="13314"/>
                </a:cubicBezTo>
                <a:cubicBezTo>
                  <a:pt x="203" y="13701"/>
                  <a:pt x="264" y="13803"/>
                  <a:pt x="285" y="14129"/>
                </a:cubicBezTo>
                <a:cubicBezTo>
                  <a:pt x="285" y="14149"/>
                  <a:pt x="407" y="17224"/>
                  <a:pt x="407" y="17245"/>
                </a:cubicBezTo>
                <a:cubicBezTo>
                  <a:pt x="407" y="17246"/>
                  <a:pt x="406" y="17246"/>
                  <a:pt x="406" y="17246"/>
                </a:cubicBezTo>
                <a:cubicBezTo>
                  <a:pt x="383" y="17246"/>
                  <a:pt x="244" y="14089"/>
                  <a:pt x="244" y="14088"/>
                </a:cubicBezTo>
                <a:lnTo>
                  <a:pt x="244" y="14088"/>
                </a:lnTo>
                <a:cubicBezTo>
                  <a:pt x="224" y="14312"/>
                  <a:pt x="326" y="17489"/>
                  <a:pt x="366" y="17693"/>
                </a:cubicBezTo>
                <a:cubicBezTo>
                  <a:pt x="361" y="17682"/>
                  <a:pt x="355" y="17677"/>
                  <a:pt x="350" y="17677"/>
                </a:cubicBezTo>
                <a:cubicBezTo>
                  <a:pt x="335" y="17677"/>
                  <a:pt x="320" y="17715"/>
                  <a:pt x="305" y="17774"/>
                </a:cubicBezTo>
                <a:cubicBezTo>
                  <a:pt x="305" y="17860"/>
                  <a:pt x="335" y="17879"/>
                  <a:pt x="354" y="17925"/>
                </a:cubicBezTo>
                <a:lnTo>
                  <a:pt x="354" y="17925"/>
                </a:lnTo>
                <a:cubicBezTo>
                  <a:pt x="349" y="17880"/>
                  <a:pt x="346" y="17836"/>
                  <a:pt x="346" y="17795"/>
                </a:cubicBezTo>
                <a:lnTo>
                  <a:pt x="346" y="17795"/>
                </a:lnTo>
                <a:lnTo>
                  <a:pt x="407" y="17896"/>
                </a:lnTo>
                <a:cubicBezTo>
                  <a:pt x="427" y="18365"/>
                  <a:pt x="448" y="18813"/>
                  <a:pt x="448" y="19261"/>
                </a:cubicBezTo>
                <a:cubicBezTo>
                  <a:pt x="712" y="19261"/>
                  <a:pt x="998" y="19302"/>
                  <a:pt x="1242" y="19322"/>
                </a:cubicBezTo>
                <a:lnTo>
                  <a:pt x="1283" y="19322"/>
                </a:lnTo>
                <a:cubicBezTo>
                  <a:pt x="1262" y="19342"/>
                  <a:pt x="1242" y="19383"/>
                  <a:pt x="1222" y="19403"/>
                </a:cubicBezTo>
                <a:cubicBezTo>
                  <a:pt x="1201" y="19383"/>
                  <a:pt x="1181" y="19383"/>
                  <a:pt x="1140" y="19383"/>
                </a:cubicBezTo>
                <a:lnTo>
                  <a:pt x="1059" y="19444"/>
                </a:lnTo>
                <a:lnTo>
                  <a:pt x="1242" y="19444"/>
                </a:lnTo>
                <a:cubicBezTo>
                  <a:pt x="1262" y="19465"/>
                  <a:pt x="1344" y="19505"/>
                  <a:pt x="1527" y="19566"/>
                </a:cubicBezTo>
                <a:lnTo>
                  <a:pt x="1853" y="19546"/>
                </a:lnTo>
                <a:lnTo>
                  <a:pt x="1940" y="19598"/>
                </a:lnTo>
                <a:lnTo>
                  <a:pt x="1940" y="19598"/>
                </a:lnTo>
                <a:cubicBezTo>
                  <a:pt x="1972" y="19596"/>
                  <a:pt x="2004" y="19592"/>
                  <a:pt x="2036" y="19587"/>
                </a:cubicBezTo>
                <a:cubicBezTo>
                  <a:pt x="2077" y="19627"/>
                  <a:pt x="2118" y="19648"/>
                  <a:pt x="2158" y="19648"/>
                </a:cubicBezTo>
                <a:lnTo>
                  <a:pt x="2484" y="19627"/>
                </a:lnTo>
                <a:lnTo>
                  <a:pt x="2484" y="19627"/>
                </a:lnTo>
                <a:cubicBezTo>
                  <a:pt x="2505" y="19668"/>
                  <a:pt x="2321" y="19668"/>
                  <a:pt x="2525" y="19709"/>
                </a:cubicBezTo>
                <a:cubicBezTo>
                  <a:pt x="2688" y="19689"/>
                  <a:pt x="2403" y="19627"/>
                  <a:pt x="2647" y="19627"/>
                </a:cubicBezTo>
                <a:cubicBezTo>
                  <a:pt x="2790" y="19689"/>
                  <a:pt x="2749" y="19709"/>
                  <a:pt x="2912" y="19709"/>
                </a:cubicBezTo>
                <a:cubicBezTo>
                  <a:pt x="2932" y="19729"/>
                  <a:pt x="2912" y="19729"/>
                  <a:pt x="2831" y="19729"/>
                </a:cubicBezTo>
                <a:cubicBezTo>
                  <a:pt x="2946" y="19744"/>
                  <a:pt x="3071" y="19758"/>
                  <a:pt x="3192" y="19758"/>
                </a:cubicBezTo>
                <a:cubicBezTo>
                  <a:pt x="3242" y="19758"/>
                  <a:pt x="3292" y="19756"/>
                  <a:pt x="3340" y="19750"/>
                </a:cubicBezTo>
                <a:cubicBezTo>
                  <a:pt x="3482" y="19831"/>
                  <a:pt x="3869" y="19811"/>
                  <a:pt x="3849" y="19892"/>
                </a:cubicBezTo>
                <a:cubicBezTo>
                  <a:pt x="3991" y="19872"/>
                  <a:pt x="4134" y="19872"/>
                  <a:pt x="4276" y="19872"/>
                </a:cubicBezTo>
                <a:cubicBezTo>
                  <a:pt x="4012" y="19933"/>
                  <a:pt x="4826" y="19933"/>
                  <a:pt x="4745" y="20014"/>
                </a:cubicBezTo>
                <a:cubicBezTo>
                  <a:pt x="4847" y="19984"/>
                  <a:pt x="5025" y="19984"/>
                  <a:pt x="5223" y="19984"/>
                </a:cubicBezTo>
                <a:cubicBezTo>
                  <a:pt x="5422" y="19984"/>
                  <a:pt x="5641" y="19984"/>
                  <a:pt x="5824" y="19953"/>
                </a:cubicBezTo>
                <a:lnTo>
                  <a:pt x="5824" y="19953"/>
                </a:lnTo>
                <a:cubicBezTo>
                  <a:pt x="5784" y="19974"/>
                  <a:pt x="5763" y="19974"/>
                  <a:pt x="5722" y="19974"/>
                </a:cubicBezTo>
                <a:cubicBezTo>
                  <a:pt x="5926" y="19974"/>
                  <a:pt x="5987" y="19994"/>
                  <a:pt x="6109" y="20014"/>
                </a:cubicBezTo>
                <a:cubicBezTo>
                  <a:pt x="6130" y="19933"/>
                  <a:pt x="6435" y="19892"/>
                  <a:pt x="6598" y="19831"/>
                </a:cubicBezTo>
                <a:lnTo>
                  <a:pt x="6598" y="19831"/>
                </a:lnTo>
                <a:cubicBezTo>
                  <a:pt x="6863" y="19872"/>
                  <a:pt x="6456" y="19933"/>
                  <a:pt x="6557" y="19974"/>
                </a:cubicBezTo>
                <a:cubicBezTo>
                  <a:pt x="6537" y="19933"/>
                  <a:pt x="6965" y="19872"/>
                  <a:pt x="6863" y="19831"/>
                </a:cubicBezTo>
                <a:cubicBezTo>
                  <a:pt x="7067" y="19831"/>
                  <a:pt x="7026" y="19831"/>
                  <a:pt x="7128" y="19872"/>
                </a:cubicBezTo>
                <a:cubicBezTo>
                  <a:pt x="7148" y="19770"/>
                  <a:pt x="7291" y="19811"/>
                  <a:pt x="7433" y="19729"/>
                </a:cubicBezTo>
                <a:cubicBezTo>
                  <a:pt x="7464" y="19727"/>
                  <a:pt x="7489" y="19726"/>
                  <a:pt x="7510" y="19726"/>
                </a:cubicBezTo>
                <a:cubicBezTo>
                  <a:pt x="7601" y="19726"/>
                  <a:pt x="7595" y="19746"/>
                  <a:pt x="7628" y="19746"/>
                </a:cubicBezTo>
                <a:cubicBezTo>
                  <a:pt x="7649" y="19746"/>
                  <a:pt x="7687" y="19737"/>
                  <a:pt x="7779" y="19709"/>
                </a:cubicBezTo>
                <a:cubicBezTo>
                  <a:pt x="7922" y="19709"/>
                  <a:pt x="7678" y="19790"/>
                  <a:pt x="7678" y="19790"/>
                </a:cubicBezTo>
                <a:cubicBezTo>
                  <a:pt x="7963" y="19729"/>
                  <a:pt x="7800" y="19709"/>
                  <a:pt x="7861" y="19648"/>
                </a:cubicBezTo>
                <a:cubicBezTo>
                  <a:pt x="7965" y="19622"/>
                  <a:pt x="8020" y="19612"/>
                  <a:pt x="8049" y="19612"/>
                </a:cubicBezTo>
                <a:cubicBezTo>
                  <a:pt x="8111" y="19612"/>
                  <a:pt x="8063" y="19654"/>
                  <a:pt x="8146" y="19668"/>
                </a:cubicBezTo>
                <a:cubicBezTo>
                  <a:pt x="8309" y="19607"/>
                  <a:pt x="8492" y="19546"/>
                  <a:pt x="8655" y="19505"/>
                </a:cubicBezTo>
                <a:cubicBezTo>
                  <a:pt x="8675" y="19505"/>
                  <a:pt x="8696" y="19505"/>
                  <a:pt x="8655" y="19526"/>
                </a:cubicBezTo>
                <a:cubicBezTo>
                  <a:pt x="8879" y="19424"/>
                  <a:pt x="9327" y="19424"/>
                  <a:pt x="9592" y="19342"/>
                </a:cubicBezTo>
                <a:cubicBezTo>
                  <a:pt x="9592" y="19342"/>
                  <a:pt x="9593" y="19342"/>
                  <a:pt x="9594" y="19342"/>
                </a:cubicBezTo>
                <a:lnTo>
                  <a:pt x="9594" y="19342"/>
                </a:lnTo>
                <a:cubicBezTo>
                  <a:pt x="9572" y="19315"/>
                  <a:pt x="9572" y="19298"/>
                  <a:pt x="9572" y="19281"/>
                </a:cubicBezTo>
                <a:cubicBezTo>
                  <a:pt x="9653" y="19281"/>
                  <a:pt x="9734" y="19254"/>
                  <a:pt x="9792" y="19254"/>
                </a:cubicBezTo>
                <a:cubicBezTo>
                  <a:pt x="9820" y="19254"/>
                  <a:pt x="9843" y="19261"/>
                  <a:pt x="9857" y="19281"/>
                </a:cubicBezTo>
                <a:cubicBezTo>
                  <a:pt x="9816" y="19281"/>
                  <a:pt x="9775" y="19281"/>
                  <a:pt x="9734" y="19302"/>
                </a:cubicBezTo>
                <a:lnTo>
                  <a:pt x="9877" y="19281"/>
                </a:lnTo>
                <a:lnTo>
                  <a:pt x="9877" y="19281"/>
                </a:lnTo>
                <a:cubicBezTo>
                  <a:pt x="9999" y="19342"/>
                  <a:pt x="9694" y="19302"/>
                  <a:pt x="9694" y="19363"/>
                </a:cubicBezTo>
                <a:cubicBezTo>
                  <a:pt x="9958" y="19322"/>
                  <a:pt x="10203" y="19302"/>
                  <a:pt x="10468" y="19302"/>
                </a:cubicBezTo>
                <a:cubicBezTo>
                  <a:pt x="10508" y="19363"/>
                  <a:pt x="9999" y="19302"/>
                  <a:pt x="10264" y="19383"/>
                </a:cubicBezTo>
                <a:cubicBezTo>
                  <a:pt x="10162" y="19383"/>
                  <a:pt x="10060" y="19363"/>
                  <a:pt x="9958" y="19342"/>
                </a:cubicBezTo>
                <a:lnTo>
                  <a:pt x="9958" y="19342"/>
                </a:lnTo>
                <a:cubicBezTo>
                  <a:pt x="10070" y="19393"/>
                  <a:pt x="10020" y="19393"/>
                  <a:pt x="9969" y="19393"/>
                </a:cubicBezTo>
                <a:cubicBezTo>
                  <a:pt x="9918" y="19393"/>
                  <a:pt x="9867" y="19393"/>
                  <a:pt x="9979" y="19444"/>
                </a:cubicBezTo>
                <a:cubicBezTo>
                  <a:pt x="10071" y="19449"/>
                  <a:pt x="10146" y="19450"/>
                  <a:pt x="10210" y="19450"/>
                </a:cubicBezTo>
                <a:cubicBezTo>
                  <a:pt x="10326" y="19450"/>
                  <a:pt x="10411" y="19446"/>
                  <a:pt x="10510" y="19446"/>
                </a:cubicBezTo>
                <a:cubicBezTo>
                  <a:pt x="10601" y="19446"/>
                  <a:pt x="10704" y="19449"/>
                  <a:pt x="10855" y="19465"/>
                </a:cubicBezTo>
                <a:cubicBezTo>
                  <a:pt x="10956" y="19444"/>
                  <a:pt x="10834" y="19403"/>
                  <a:pt x="10916" y="19383"/>
                </a:cubicBezTo>
                <a:cubicBezTo>
                  <a:pt x="11494" y="19383"/>
                  <a:pt x="11379" y="19548"/>
                  <a:pt x="11746" y="19548"/>
                </a:cubicBezTo>
                <a:cubicBezTo>
                  <a:pt x="11766" y="19548"/>
                  <a:pt x="11788" y="19547"/>
                  <a:pt x="11812" y="19546"/>
                </a:cubicBezTo>
                <a:cubicBezTo>
                  <a:pt x="11895" y="19510"/>
                  <a:pt x="11991" y="19489"/>
                  <a:pt x="12086" y="19489"/>
                </a:cubicBezTo>
                <a:cubicBezTo>
                  <a:pt x="12154" y="19489"/>
                  <a:pt x="12220" y="19500"/>
                  <a:pt x="12280" y="19526"/>
                </a:cubicBezTo>
                <a:lnTo>
                  <a:pt x="12178" y="19587"/>
                </a:lnTo>
                <a:cubicBezTo>
                  <a:pt x="12241" y="19593"/>
                  <a:pt x="12289" y="19595"/>
                  <a:pt x="12329" y="19595"/>
                </a:cubicBezTo>
                <a:cubicBezTo>
                  <a:pt x="12469" y="19595"/>
                  <a:pt x="12494" y="19565"/>
                  <a:pt x="12581" y="19565"/>
                </a:cubicBezTo>
                <a:cubicBezTo>
                  <a:pt x="12632" y="19565"/>
                  <a:pt x="12704" y="19575"/>
                  <a:pt x="12830" y="19607"/>
                </a:cubicBezTo>
                <a:cubicBezTo>
                  <a:pt x="12813" y="19611"/>
                  <a:pt x="12789" y="19613"/>
                  <a:pt x="12763" y="19613"/>
                </a:cubicBezTo>
                <a:cubicBezTo>
                  <a:pt x="12693" y="19613"/>
                  <a:pt x="12604" y="19601"/>
                  <a:pt x="12581" y="19601"/>
                </a:cubicBezTo>
                <a:cubicBezTo>
                  <a:pt x="12573" y="19601"/>
                  <a:pt x="12573" y="19603"/>
                  <a:pt x="12586" y="19607"/>
                </a:cubicBezTo>
                <a:cubicBezTo>
                  <a:pt x="12664" y="19631"/>
                  <a:pt x="12713" y="19639"/>
                  <a:pt x="12750" y="19639"/>
                </a:cubicBezTo>
                <a:cubicBezTo>
                  <a:pt x="12826" y="19639"/>
                  <a:pt x="12845" y="19604"/>
                  <a:pt x="12942" y="19604"/>
                </a:cubicBezTo>
                <a:cubicBezTo>
                  <a:pt x="12957" y="19604"/>
                  <a:pt x="12974" y="19605"/>
                  <a:pt x="12993" y="19607"/>
                </a:cubicBezTo>
                <a:lnTo>
                  <a:pt x="13034" y="19668"/>
                </a:lnTo>
                <a:cubicBezTo>
                  <a:pt x="13268" y="19689"/>
                  <a:pt x="13502" y="19699"/>
                  <a:pt x="13736" y="19699"/>
                </a:cubicBezTo>
                <a:cubicBezTo>
                  <a:pt x="13971" y="19699"/>
                  <a:pt x="14205" y="19689"/>
                  <a:pt x="14439" y="19668"/>
                </a:cubicBezTo>
                <a:lnTo>
                  <a:pt x="14439" y="19668"/>
                </a:lnTo>
                <a:cubicBezTo>
                  <a:pt x="14419" y="19689"/>
                  <a:pt x="14337" y="19709"/>
                  <a:pt x="14439" y="19729"/>
                </a:cubicBezTo>
                <a:lnTo>
                  <a:pt x="16333" y="19587"/>
                </a:lnTo>
                <a:lnTo>
                  <a:pt x="16557" y="19526"/>
                </a:lnTo>
                <a:cubicBezTo>
                  <a:pt x="16598" y="19526"/>
                  <a:pt x="16659" y="19526"/>
                  <a:pt x="16598" y="19546"/>
                </a:cubicBezTo>
                <a:cubicBezTo>
                  <a:pt x="16822" y="19526"/>
                  <a:pt x="16598" y="19505"/>
                  <a:pt x="16720" y="19485"/>
                </a:cubicBezTo>
                <a:cubicBezTo>
                  <a:pt x="16751" y="19472"/>
                  <a:pt x="16779" y="19467"/>
                  <a:pt x="16800" y="19467"/>
                </a:cubicBezTo>
                <a:cubicBezTo>
                  <a:pt x="16843" y="19467"/>
                  <a:pt x="16856" y="19488"/>
                  <a:pt x="16811" y="19503"/>
                </a:cubicBezTo>
                <a:lnTo>
                  <a:pt x="16811" y="19503"/>
                </a:lnTo>
                <a:cubicBezTo>
                  <a:pt x="17317" y="19362"/>
                  <a:pt x="17823" y="19281"/>
                  <a:pt x="18349" y="19261"/>
                </a:cubicBezTo>
                <a:lnTo>
                  <a:pt x="18349" y="19261"/>
                </a:lnTo>
                <a:lnTo>
                  <a:pt x="18268" y="19281"/>
                </a:lnTo>
                <a:cubicBezTo>
                  <a:pt x="18572" y="19281"/>
                  <a:pt x="18628" y="19157"/>
                  <a:pt x="18882" y="19157"/>
                </a:cubicBezTo>
                <a:cubicBezTo>
                  <a:pt x="18894" y="19157"/>
                  <a:pt x="18906" y="19157"/>
                  <a:pt x="18918" y="19158"/>
                </a:cubicBezTo>
                <a:lnTo>
                  <a:pt x="18918" y="19158"/>
                </a:lnTo>
                <a:cubicBezTo>
                  <a:pt x="19263" y="19147"/>
                  <a:pt x="19620" y="19128"/>
                  <a:pt x="19955" y="19128"/>
                </a:cubicBezTo>
                <a:cubicBezTo>
                  <a:pt x="20304" y="19128"/>
                  <a:pt x="20630" y="19149"/>
                  <a:pt x="20895" y="19220"/>
                </a:cubicBezTo>
                <a:cubicBezTo>
                  <a:pt x="20913" y="19211"/>
                  <a:pt x="20942" y="19207"/>
                  <a:pt x="20978" y="19207"/>
                </a:cubicBezTo>
                <a:cubicBezTo>
                  <a:pt x="21120" y="19207"/>
                  <a:pt x="21371" y="19263"/>
                  <a:pt x="21530" y="19263"/>
                </a:cubicBezTo>
                <a:cubicBezTo>
                  <a:pt x="21601" y="19263"/>
                  <a:pt x="21653" y="19252"/>
                  <a:pt x="21669" y="19220"/>
                </a:cubicBezTo>
                <a:cubicBezTo>
                  <a:pt x="21933" y="19302"/>
                  <a:pt x="22219" y="19383"/>
                  <a:pt x="22524" y="19424"/>
                </a:cubicBezTo>
                <a:cubicBezTo>
                  <a:pt x="22544" y="19427"/>
                  <a:pt x="22564" y="19428"/>
                  <a:pt x="22582" y="19428"/>
                </a:cubicBezTo>
                <a:cubicBezTo>
                  <a:pt x="22692" y="19428"/>
                  <a:pt x="22774" y="19383"/>
                  <a:pt x="22931" y="19383"/>
                </a:cubicBezTo>
                <a:lnTo>
                  <a:pt x="22931" y="19444"/>
                </a:lnTo>
                <a:lnTo>
                  <a:pt x="23196" y="19403"/>
                </a:lnTo>
                <a:lnTo>
                  <a:pt x="23318" y="19465"/>
                </a:lnTo>
                <a:lnTo>
                  <a:pt x="23502" y="19465"/>
                </a:lnTo>
                <a:cubicBezTo>
                  <a:pt x="23441" y="19465"/>
                  <a:pt x="23359" y="19444"/>
                  <a:pt x="23359" y="19424"/>
                </a:cubicBezTo>
                <a:cubicBezTo>
                  <a:pt x="23603" y="19424"/>
                  <a:pt x="23827" y="19444"/>
                  <a:pt x="24051" y="19526"/>
                </a:cubicBezTo>
                <a:cubicBezTo>
                  <a:pt x="24276" y="19526"/>
                  <a:pt x="24500" y="19505"/>
                  <a:pt x="24724" y="19485"/>
                </a:cubicBezTo>
                <a:lnTo>
                  <a:pt x="24724" y="19485"/>
                </a:lnTo>
                <a:cubicBezTo>
                  <a:pt x="24724" y="19501"/>
                  <a:pt x="24674" y="19517"/>
                  <a:pt x="24623" y="19523"/>
                </a:cubicBezTo>
                <a:lnTo>
                  <a:pt x="24623" y="19523"/>
                </a:lnTo>
                <a:cubicBezTo>
                  <a:pt x="24632" y="19522"/>
                  <a:pt x="24641" y="19522"/>
                  <a:pt x="24648" y="19522"/>
                </a:cubicBezTo>
                <a:cubicBezTo>
                  <a:pt x="24750" y="19522"/>
                  <a:pt x="24688" y="19558"/>
                  <a:pt x="24777" y="19558"/>
                </a:cubicBezTo>
                <a:cubicBezTo>
                  <a:pt x="24804" y="19558"/>
                  <a:pt x="24844" y="19554"/>
                  <a:pt x="24907" y="19546"/>
                </a:cubicBezTo>
                <a:cubicBezTo>
                  <a:pt x="24846" y="19546"/>
                  <a:pt x="24927" y="19505"/>
                  <a:pt x="24927" y="19505"/>
                </a:cubicBezTo>
                <a:cubicBezTo>
                  <a:pt x="25060" y="19515"/>
                  <a:pt x="25192" y="19521"/>
                  <a:pt x="25327" y="19521"/>
                </a:cubicBezTo>
                <a:cubicBezTo>
                  <a:pt x="25462" y="19521"/>
                  <a:pt x="25599" y="19515"/>
                  <a:pt x="25742" y="19505"/>
                </a:cubicBezTo>
                <a:lnTo>
                  <a:pt x="25742" y="19505"/>
                </a:lnTo>
                <a:lnTo>
                  <a:pt x="25681" y="19546"/>
                </a:lnTo>
                <a:cubicBezTo>
                  <a:pt x="25945" y="19546"/>
                  <a:pt x="26190" y="19505"/>
                  <a:pt x="26455" y="19465"/>
                </a:cubicBezTo>
                <a:cubicBezTo>
                  <a:pt x="26740" y="19424"/>
                  <a:pt x="27005" y="19363"/>
                  <a:pt x="27269" y="19322"/>
                </a:cubicBezTo>
                <a:lnTo>
                  <a:pt x="27269" y="19322"/>
                </a:lnTo>
                <a:cubicBezTo>
                  <a:pt x="27249" y="19324"/>
                  <a:pt x="27232" y="19325"/>
                  <a:pt x="27216" y="19325"/>
                </a:cubicBezTo>
                <a:cubicBezTo>
                  <a:pt x="27092" y="19325"/>
                  <a:pt x="27124" y="19259"/>
                  <a:pt x="27269" y="19241"/>
                </a:cubicBezTo>
                <a:lnTo>
                  <a:pt x="27351" y="19281"/>
                </a:lnTo>
                <a:cubicBezTo>
                  <a:pt x="27432" y="19220"/>
                  <a:pt x="27167" y="19281"/>
                  <a:pt x="27371" y="19200"/>
                </a:cubicBezTo>
                <a:cubicBezTo>
                  <a:pt x="27399" y="19197"/>
                  <a:pt x="27422" y="19196"/>
                  <a:pt x="27441" y="19196"/>
                </a:cubicBezTo>
                <a:cubicBezTo>
                  <a:pt x="27562" y="19196"/>
                  <a:pt x="27517" y="19246"/>
                  <a:pt x="27412" y="19281"/>
                </a:cubicBezTo>
                <a:lnTo>
                  <a:pt x="27656" y="19220"/>
                </a:lnTo>
                <a:lnTo>
                  <a:pt x="27656" y="19220"/>
                </a:lnTo>
                <a:cubicBezTo>
                  <a:pt x="27677" y="19241"/>
                  <a:pt x="27615" y="19261"/>
                  <a:pt x="27595" y="19281"/>
                </a:cubicBezTo>
                <a:cubicBezTo>
                  <a:pt x="27697" y="19241"/>
                  <a:pt x="28023" y="19281"/>
                  <a:pt x="28165" y="19200"/>
                </a:cubicBezTo>
                <a:lnTo>
                  <a:pt x="28165" y="19220"/>
                </a:lnTo>
                <a:cubicBezTo>
                  <a:pt x="28389" y="19200"/>
                  <a:pt x="28593" y="19200"/>
                  <a:pt x="28797" y="19200"/>
                </a:cubicBezTo>
                <a:cubicBezTo>
                  <a:pt x="28878" y="19200"/>
                  <a:pt x="28960" y="19200"/>
                  <a:pt x="29041" y="19220"/>
                </a:cubicBezTo>
                <a:lnTo>
                  <a:pt x="29306" y="19241"/>
                </a:lnTo>
                <a:cubicBezTo>
                  <a:pt x="29326" y="19241"/>
                  <a:pt x="29326" y="19220"/>
                  <a:pt x="29326" y="19200"/>
                </a:cubicBezTo>
                <a:lnTo>
                  <a:pt x="29326" y="19139"/>
                </a:lnTo>
                <a:lnTo>
                  <a:pt x="29326" y="18996"/>
                </a:lnTo>
                <a:cubicBezTo>
                  <a:pt x="29326" y="18894"/>
                  <a:pt x="29326" y="18792"/>
                  <a:pt x="29347" y="18711"/>
                </a:cubicBezTo>
                <a:cubicBezTo>
                  <a:pt x="29306" y="18711"/>
                  <a:pt x="29326" y="18507"/>
                  <a:pt x="29285" y="18385"/>
                </a:cubicBezTo>
                <a:cubicBezTo>
                  <a:pt x="29326" y="18059"/>
                  <a:pt x="29387" y="17693"/>
                  <a:pt x="29387" y="17306"/>
                </a:cubicBezTo>
                <a:cubicBezTo>
                  <a:pt x="29387" y="17021"/>
                  <a:pt x="29367" y="17204"/>
                  <a:pt x="29326" y="17082"/>
                </a:cubicBezTo>
                <a:cubicBezTo>
                  <a:pt x="29375" y="17066"/>
                  <a:pt x="29385" y="16819"/>
                  <a:pt x="29397" y="16819"/>
                </a:cubicBezTo>
                <a:cubicBezTo>
                  <a:pt x="29400" y="16819"/>
                  <a:pt x="29403" y="16836"/>
                  <a:pt x="29408" y="16878"/>
                </a:cubicBezTo>
                <a:cubicBezTo>
                  <a:pt x="29408" y="16410"/>
                  <a:pt x="29326" y="13233"/>
                  <a:pt x="29285" y="12642"/>
                </a:cubicBezTo>
                <a:cubicBezTo>
                  <a:pt x="29269" y="12692"/>
                  <a:pt x="29266" y="12755"/>
                  <a:pt x="29254" y="12755"/>
                </a:cubicBezTo>
                <a:cubicBezTo>
                  <a:pt x="29252" y="12755"/>
                  <a:pt x="29249" y="12752"/>
                  <a:pt x="29245" y="12744"/>
                </a:cubicBezTo>
                <a:cubicBezTo>
                  <a:pt x="29245" y="12630"/>
                  <a:pt x="29263" y="12498"/>
                  <a:pt x="29281" y="12498"/>
                </a:cubicBezTo>
                <a:cubicBezTo>
                  <a:pt x="29282" y="12498"/>
                  <a:pt x="29282" y="12498"/>
                  <a:pt x="29282" y="12498"/>
                </a:cubicBezTo>
                <a:lnTo>
                  <a:pt x="29282" y="12498"/>
                </a:lnTo>
                <a:cubicBezTo>
                  <a:pt x="29227" y="11718"/>
                  <a:pt x="29283" y="7947"/>
                  <a:pt x="29163" y="7408"/>
                </a:cubicBezTo>
                <a:lnTo>
                  <a:pt x="29163" y="7449"/>
                </a:lnTo>
                <a:lnTo>
                  <a:pt x="29082" y="6879"/>
                </a:lnTo>
                <a:cubicBezTo>
                  <a:pt x="29082" y="6818"/>
                  <a:pt x="29086" y="6798"/>
                  <a:pt x="29091" y="6798"/>
                </a:cubicBezTo>
                <a:cubicBezTo>
                  <a:pt x="29103" y="6798"/>
                  <a:pt x="29125" y="6897"/>
                  <a:pt x="29136" y="6897"/>
                </a:cubicBezTo>
                <a:cubicBezTo>
                  <a:pt x="29140" y="6897"/>
                  <a:pt x="29143" y="6881"/>
                  <a:pt x="29143" y="6838"/>
                </a:cubicBezTo>
                <a:cubicBezTo>
                  <a:pt x="29041" y="6247"/>
                  <a:pt x="29102" y="5901"/>
                  <a:pt x="29000" y="5392"/>
                </a:cubicBezTo>
                <a:cubicBezTo>
                  <a:pt x="29102" y="5005"/>
                  <a:pt x="28756" y="1013"/>
                  <a:pt x="28695" y="484"/>
                </a:cubicBezTo>
                <a:lnTo>
                  <a:pt x="28674" y="525"/>
                </a:lnTo>
                <a:cubicBezTo>
                  <a:pt x="28654" y="484"/>
                  <a:pt x="28654" y="423"/>
                  <a:pt x="28654" y="362"/>
                </a:cubicBezTo>
                <a:cubicBezTo>
                  <a:pt x="28654" y="301"/>
                  <a:pt x="28634" y="219"/>
                  <a:pt x="28613" y="158"/>
                </a:cubicBezTo>
                <a:lnTo>
                  <a:pt x="28613" y="158"/>
                </a:lnTo>
                <a:cubicBezTo>
                  <a:pt x="28613" y="190"/>
                  <a:pt x="28638" y="319"/>
                  <a:pt x="28630" y="319"/>
                </a:cubicBezTo>
                <a:cubicBezTo>
                  <a:pt x="28628" y="319"/>
                  <a:pt x="28623" y="308"/>
                  <a:pt x="28613" y="280"/>
                </a:cubicBezTo>
                <a:cubicBezTo>
                  <a:pt x="28613" y="260"/>
                  <a:pt x="28593" y="219"/>
                  <a:pt x="28593" y="199"/>
                </a:cubicBezTo>
                <a:lnTo>
                  <a:pt x="28573" y="158"/>
                </a:lnTo>
                <a:cubicBezTo>
                  <a:pt x="28573" y="138"/>
                  <a:pt x="28552" y="138"/>
                  <a:pt x="28552" y="138"/>
                </a:cubicBezTo>
                <a:lnTo>
                  <a:pt x="28389" y="56"/>
                </a:lnTo>
                <a:cubicBezTo>
                  <a:pt x="28349" y="56"/>
                  <a:pt x="28328" y="36"/>
                  <a:pt x="28288" y="36"/>
                </a:cubicBezTo>
                <a:lnTo>
                  <a:pt x="28226" y="15"/>
                </a:lnTo>
                <a:lnTo>
                  <a:pt x="28104" y="15"/>
                </a:lnTo>
                <a:cubicBezTo>
                  <a:pt x="28023" y="5"/>
                  <a:pt x="27941" y="0"/>
                  <a:pt x="27862" y="0"/>
                </a:cubicBezTo>
                <a:close/>
              </a:path>
            </a:pathLst>
          </a:custGeom>
          <a:solidFill>
            <a:srgbClr val="92D050">
              <a:alpha val="60000"/>
            </a:srgbClr>
          </a:solidFill>
          <a:ln w="28575">
            <a:solidFill>
              <a:schemeClr val="tx1"/>
            </a:solidFill>
          </a:ln>
        </p:spPr>
        <p:txBody>
          <a:bodyPr spcFirstLastPara="1" wrap="square" lIns="76798" tIns="76798" rIns="76798" bIns="76798" anchor="ctr" anchorCtr="0">
            <a:noAutofit/>
          </a:bodyPr>
          <a:lstStyle/>
          <a:p>
            <a:endParaRPr sz="1512" dirty="0"/>
          </a:p>
        </p:txBody>
      </p:sp>
      <p:pic>
        <p:nvPicPr>
          <p:cNvPr id="28" name="圖片 27">
            <a:extLst>
              <a:ext uri="{FF2B5EF4-FFF2-40B4-BE49-F238E27FC236}">
                <a16:creationId xmlns:a16="http://schemas.microsoft.com/office/drawing/2014/main" id="{E93BD875-7A70-1750-BC70-1919D92276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986" y="1822912"/>
            <a:ext cx="4002348" cy="3422435"/>
          </a:xfrm>
          <a:prstGeom prst="rect">
            <a:avLst/>
          </a:prstGeom>
          <a:ln>
            <a:noFill/>
          </a:ln>
          <a:effectLst>
            <a:outerShdw blurRad="292100" dist="139700" dir="2700000" algn="tl" rotWithShape="0">
              <a:srgbClr val="333333">
                <a:alpha val="65000"/>
              </a:srgbClr>
            </a:outerShdw>
          </a:effectLst>
        </p:spPr>
      </p:pic>
      <p:sp>
        <p:nvSpPr>
          <p:cNvPr id="30" name="文字方塊 29">
            <a:extLst>
              <a:ext uri="{FF2B5EF4-FFF2-40B4-BE49-F238E27FC236}">
                <a16:creationId xmlns:a16="http://schemas.microsoft.com/office/drawing/2014/main" id="{3ED02DC4-F9AC-6E11-4005-A38D2905B88B}"/>
              </a:ext>
            </a:extLst>
          </p:cNvPr>
          <p:cNvSpPr txBox="1"/>
          <p:nvPr/>
        </p:nvSpPr>
        <p:spPr>
          <a:xfrm>
            <a:off x="353442" y="5295442"/>
            <a:ext cx="5557520" cy="1200329"/>
          </a:xfrm>
          <a:prstGeom prst="rect">
            <a:avLst/>
          </a:prstGeom>
          <a:noFill/>
        </p:spPr>
        <p:txBody>
          <a:bodyPr wrap="square">
            <a:spAutoFit/>
          </a:bodyPr>
          <a:lstStyle/>
          <a:p>
            <a:pPr algn="ctr">
              <a:spcAft>
                <a:spcPts val="600"/>
              </a:spcAft>
            </a:pPr>
            <a:r>
              <a:rPr lang="en-US" altLang="zh-TW" sz="24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The light field intensity distribution in the </a:t>
            </a:r>
            <a:r>
              <a:rPr lang="en-US" altLang="zh-TW" sz="2400" b="1" i="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x</a:t>
            </a:r>
            <a:r>
              <a:rPr lang="en-US" altLang="zh-TW" sz="24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direction of the waveguides with different cladding layers.</a:t>
            </a:r>
            <a:endParaRPr lang="zh-TW" alt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grpSp>
        <p:nvGrpSpPr>
          <p:cNvPr id="31" name="Google Shape;1756;p58">
            <a:extLst>
              <a:ext uri="{FF2B5EF4-FFF2-40B4-BE49-F238E27FC236}">
                <a16:creationId xmlns:a16="http://schemas.microsoft.com/office/drawing/2014/main" id="{E81BD590-8629-4B42-65A5-DDBF7FA4B64F}"/>
              </a:ext>
            </a:extLst>
          </p:cNvPr>
          <p:cNvGrpSpPr/>
          <p:nvPr/>
        </p:nvGrpSpPr>
        <p:grpSpPr>
          <a:xfrm rot="711183" flipH="1">
            <a:off x="379666" y="1241470"/>
            <a:ext cx="515169" cy="712763"/>
            <a:chOff x="115170" y="0"/>
            <a:chExt cx="3637500" cy="4933325"/>
          </a:xfrm>
          <a:solidFill>
            <a:srgbClr val="616161"/>
          </a:solidFill>
        </p:grpSpPr>
        <p:sp>
          <p:nvSpPr>
            <p:cNvPr id="32" name="Google Shape;1757;p58">
              <a:extLst>
                <a:ext uri="{FF2B5EF4-FFF2-40B4-BE49-F238E27FC236}">
                  <a16:creationId xmlns:a16="http://schemas.microsoft.com/office/drawing/2014/main" id="{CE55DC58-2A47-8F4B-15DD-00D294E36205}"/>
                </a:ext>
              </a:extLst>
            </p:cNvPr>
            <p:cNvSpPr/>
            <p:nvPr/>
          </p:nvSpPr>
          <p:spPr>
            <a:xfrm>
              <a:off x="115170" y="3193225"/>
              <a:ext cx="1268050" cy="1740100"/>
            </a:xfrm>
            <a:custGeom>
              <a:avLst/>
              <a:gdLst/>
              <a:ahLst/>
              <a:cxnLst/>
              <a:rect l="l" t="t" r="r" b="b"/>
              <a:pathLst>
                <a:path w="50722" h="69604" extrusionOk="0">
                  <a:moveTo>
                    <a:pt x="34802" y="0"/>
                  </a:moveTo>
                  <a:lnTo>
                    <a:pt x="0" y="69603"/>
                  </a:lnTo>
                  <a:lnTo>
                    <a:pt x="0" y="69603"/>
                  </a:lnTo>
                  <a:lnTo>
                    <a:pt x="50721" y="12218"/>
                  </a:lnTo>
                  <a:lnTo>
                    <a:pt x="34802" y="0"/>
                  </a:lnTo>
                  <a:close/>
                </a:path>
              </a:pathLst>
            </a:cu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33" name="Google Shape;1758;p58">
              <a:extLst>
                <a:ext uri="{FF2B5EF4-FFF2-40B4-BE49-F238E27FC236}">
                  <a16:creationId xmlns:a16="http://schemas.microsoft.com/office/drawing/2014/main" id="{85B94AE4-2205-5AEE-A3F2-C0F096E98A98}"/>
                </a:ext>
              </a:extLst>
            </p:cNvPr>
            <p:cNvSpPr/>
            <p:nvPr/>
          </p:nvSpPr>
          <p:spPr>
            <a:xfrm>
              <a:off x="133670" y="536825"/>
              <a:ext cx="3535700" cy="3387625"/>
            </a:xfrm>
            <a:custGeom>
              <a:avLst/>
              <a:gdLst/>
              <a:ahLst/>
              <a:cxnLst/>
              <a:rect l="l" t="t" r="r" b="b"/>
              <a:pathLst>
                <a:path w="141428" h="135505" extrusionOk="0">
                  <a:moveTo>
                    <a:pt x="70714" y="0"/>
                  </a:moveTo>
                  <a:cubicBezTo>
                    <a:pt x="31840" y="0"/>
                    <a:pt x="0" y="29989"/>
                    <a:pt x="0" y="67752"/>
                  </a:cubicBezTo>
                  <a:cubicBezTo>
                    <a:pt x="0" y="105146"/>
                    <a:pt x="31840" y="135504"/>
                    <a:pt x="70714" y="135504"/>
                  </a:cubicBezTo>
                  <a:cubicBezTo>
                    <a:pt x="109958" y="135504"/>
                    <a:pt x="141428" y="105146"/>
                    <a:pt x="141428" y="67752"/>
                  </a:cubicBezTo>
                  <a:cubicBezTo>
                    <a:pt x="141428" y="29989"/>
                    <a:pt x="109958" y="0"/>
                    <a:pt x="70714" y="0"/>
                  </a:cubicBezTo>
                  <a:close/>
                </a:path>
              </a:pathLst>
            </a:custGeom>
            <a:grpFill/>
            <a:ln w="38100">
              <a:solidFill>
                <a:schemeClr val="tx1"/>
              </a:solidFill>
            </a:ln>
            <a:effectLst>
              <a:outerShdw blurRad="57150" dist="19050" dir="5400000" algn="bl" rotWithShape="0">
                <a:srgbClr val="1155CC">
                  <a:alpha val="8000"/>
                </a:srgbClr>
              </a:outerShdw>
            </a:effectLst>
          </p:spPr>
          <p:txBody>
            <a:bodyPr spcFirstLastPara="1" wrap="square" lIns="76798" tIns="76798" rIns="76798" bIns="76798" anchor="ctr" anchorCtr="0">
              <a:noAutofit/>
            </a:bodyPr>
            <a:lstStyle/>
            <a:p>
              <a:endParaRPr lang="zh-TW" altLang="en-US" sz="1512"/>
            </a:p>
          </p:txBody>
        </p:sp>
        <p:sp>
          <p:nvSpPr>
            <p:cNvPr id="34" name="Google Shape;1759;p58">
              <a:extLst>
                <a:ext uri="{FF2B5EF4-FFF2-40B4-BE49-F238E27FC236}">
                  <a16:creationId xmlns:a16="http://schemas.microsoft.com/office/drawing/2014/main" id="{C5C05ED5-BFD1-3812-73A6-CA29B2E7626E}"/>
                </a:ext>
              </a:extLst>
            </p:cNvPr>
            <p:cNvSpPr/>
            <p:nvPr/>
          </p:nvSpPr>
          <p:spPr>
            <a:xfrm>
              <a:off x="957420" y="0"/>
              <a:ext cx="2795250" cy="2674925"/>
            </a:xfrm>
            <a:custGeom>
              <a:avLst/>
              <a:gdLst/>
              <a:ahLst/>
              <a:cxnLst/>
              <a:rect l="l" t="t" r="r" b="b"/>
              <a:pathLst>
                <a:path w="111810" h="106997" extrusionOk="0">
                  <a:moveTo>
                    <a:pt x="55905" y="0"/>
                  </a:moveTo>
                  <a:cubicBezTo>
                    <a:pt x="25176" y="0"/>
                    <a:pt x="1" y="24065"/>
                    <a:pt x="1" y="53683"/>
                  </a:cubicBezTo>
                  <a:cubicBezTo>
                    <a:pt x="1" y="83302"/>
                    <a:pt x="25176" y="106996"/>
                    <a:pt x="55905" y="106996"/>
                  </a:cubicBezTo>
                  <a:cubicBezTo>
                    <a:pt x="86634" y="106996"/>
                    <a:pt x="111810" y="83302"/>
                    <a:pt x="111810" y="53683"/>
                  </a:cubicBezTo>
                  <a:cubicBezTo>
                    <a:pt x="111810" y="24065"/>
                    <a:pt x="86634" y="0"/>
                    <a:pt x="55905" y="0"/>
                  </a:cubicBezTo>
                  <a:close/>
                </a:path>
              </a:pathLst>
            </a:custGeom>
            <a:grpFill/>
            <a:ln w="38100">
              <a:solidFill>
                <a:schemeClr val="tx1"/>
              </a:solidFill>
            </a:ln>
            <a:effectLst>
              <a:outerShdw blurRad="28575" dist="9525" dir="6480000" algn="bl" rotWithShape="0">
                <a:srgbClr val="999999">
                  <a:alpha val="30000"/>
                </a:srgbClr>
              </a:outerShdw>
            </a:effectLst>
          </p:spPr>
          <p:txBody>
            <a:bodyPr spcFirstLastPara="1" wrap="square" lIns="76798" tIns="76798" rIns="76798" bIns="76798" anchor="ctr" anchorCtr="0">
              <a:noAutofit/>
            </a:bodyPr>
            <a:lstStyle/>
            <a:p>
              <a:endParaRPr lang="zh-TW" altLang="en-US" sz="1512"/>
            </a:p>
          </p:txBody>
        </p:sp>
      </p:grpSp>
      <p:grpSp>
        <p:nvGrpSpPr>
          <p:cNvPr id="35" name="Google Shape;1756;p58">
            <a:extLst>
              <a:ext uri="{FF2B5EF4-FFF2-40B4-BE49-F238E27FC236}">
                <a16:creationId xmlns:a16="http://schemas.microsoft.com/office/drawing/2014/main" id="{DFDB422E-DF71-4927-4746-75409F750654}"/>
              </a:ext>
            </a:extLst>
          </p:cNvPr>
          <p:cNvGrpSpPr/>
          <p:nvPr/>
        </p:nvGrpSpPr>
        <p:grpSpPr>
          <a:xfrm rot="711183" flipH="1">
            <a:off x="11088613" y="1241332"/>
            <a:ext cx="515169" cy="712763"/>
            <a:chOff x="115170" y="0"/>
            <a:chExt cx="3637500" cy="4933325"/>
          </a:xfrm>
          <a:solidFill>
            <a:srgbClr val="616161"/>
          </a:solidFill>
        </p:grpSpPr>
        <p:sp>
          <p:nvSpPr>
            <p:cNvPr id="36" name="Google Shape;1757;p58">
              <a:extLst>
                <a:ext uri="{FF2B5EF4-FFF2-40B4-BE49-F238E27FC236}">
                  <a16:creationId xmlns:a16="http://schemas.microsoft.com/office/drawing/2014/main" id="{BDD4982B-F4F3-83CE-F2CB-3D6EC7074EB8}"/>
                </a:ext>
              </a:extLst>
            </p:cNvPr>
            <p:cNvSpPr/>
            <p:nvPr/>
          </p:nvSpPr>
          <p:spPr>
            <a:xfrm>
              <a:off x="115170" y="3193225"/>
              <a:ext cx="1268050" cy="1740100"/>
            </a:xfrm>
            <a:custGeom>
              <a:avLst/>
              <a:gdLst/>
              <a:ahLst/>
              <a:cxnLst/>
              <a:rect l="l" t="t" r="r" b="b"/>
              <a:pathLst>
                <a:path w="50722" h="69604" extrusionOk="0">
                  <a:moveTo>
                    <a:pt x="34802" y="0"/>
                  </a:moveTo>
                  <a:lnTo>
                    <a:pt x="0" y="69603"/>
                  </a:lnTo>
                  <a:lnTo>
                    <a:pt x="0" y="69603"/>
                  </a:lnTo>
                  <a:lnTo>
                    <a:pt x="50721" y="12218"/>
                  </a:lnTo>
                  <a:lnTo>
                    <a:pt x="34802" y="0"/>
                  </a:lnTo>
                  <a:close/>
                </a:path>
              </a:pathLst>
            </a:custGeom>
            <a:grpFill/>
            <a:ln w="38100">
              <a:solidFill>
                <a:schemeClr val="tx1"/>
              </a:solidFill>
            </a:ln>
          </p:spPr>
          <p:txBody>
            <a:bodyPr spcFirstLastPara="1" wrap="square" lIns="76798" tIns="76798" rIns="76798" bIns="76798" anchor="ctr" anchorCtr="0">
              <a:noAutofit/>
            </a:bodyPr>
            <a:lstStyle/>
            <a:p>
              <a:endParaRPr lang="zh-TW" altLang="en-US" sz="1512"/>
            </a:p>
          </p:txBody>
        </p:sp>
        <p:sp>
          <p:nvSpPr>
            <p:cNvPr id="37" name="Google Shape;1758;p58">
              <a:extLst>
                <a:ext uri="{FF2B5EF4-FFF2-40B4-BE49-F238E27FC236}">
                  <a16:creationId xmlns:a16="http://schemas.microsoft.com/office/drawing/2014/main" id="{578501A2-741A-18C8-13BC-4FD95721329A}"/>
                </a:ext>
              </a:extLst>
            </p:cNvPr>
            <p:cNvSpPr/>
            <p:nvPr/>
          </p:nvSpPr>
          <p:spPr>
            <a:xfrm>
              <a:off x="133670" y="536825"/>
              <a:ext cx="3535700" cy="3387625"/>
            </a:xfrm>
            <a:custGeom>
              <a:avLst/>
              <a:gdLst/>
              <a:ahLst/>
              <a:cxnLst/>
              <a:rect l="l" t="t" r="r" b="b"/>
              <a:pathLst>
                <a:path w="141428" h="135505" extrusionOk="0">
                  <a:moveTo>
                    <a:pt x="70714" y="0"/>
                  </a:moveTo>
                  <a:cubicBezTo>
                    <a:pt x="31840" y="0"/>
                    <a:pt x="0" y="29989"/>
                    <a:pt x="0" y="67752"/>
                  </a:cubicBezTo>
                  <a:cubicBezTo>
                    <a:pt x="0" y="105146"/>
                    <a:pt x="31840" y="135504"/>
                    <a:pt x="70714" y="135504"/>
                  </a:cubicBezTo>
                  <a:cubicBezTo>
                    <a:pt x="109958" y="135504"/>
                    <a:pt x="141428" y="105146"/>
                    <a:pt x="141428" y="67752"/>
                  </a:cubicBezTo>
                  <a:cubicBezTo>
                    <a:pt x="141428" y="29989"/>
                    <a:pt x="109958" y="0"/>
                    <a:pt x="70714" y="0"/>
                  </a:cubicBezTo>
                  <a:close/>
                </a:path>
              </a:pathLst>
            </a:custGeom>
            <a:grpFill/>
            <a:ln w="38100">
              <a:solidFill>
                <a:schemeClr val="tx1"/>
              </a:solidFill>
            </a:ln>
            <a:effectLst>
              <a:outerShdw blurRad="57150" dist="19050" dir="5400000" algn="bl" rotWithShape="0">
                <a:srgbClr val="1155CC">
                  <a:alpha val="8000"/>
                </a:srgbClr>
              </a:outerShdw>
            </a:effectLst>
          </p:spPr>
          <p:txBody>
            <a:bodyPr spcFirstLastPara="1" wrap="square" lIns="76798" tIns="76798" rIns="76798" bIns="76798" anchor="ctr" anchorCtr="0">
              <a:noAutofit/>
            </a:bodyPr>
            <a:lstStyle/>
            <a:p>
              <a:endParaRPr lang="zh-TW" altLang="en-US" sz="1512"/>
            </a:p>
          </p:txBody>
        </p:sp>
        <p:sp>
          <p:nvSpPr>
            <p:cNvPr id="38" name="Google Shape;1759;p58">
              <a:extLst>
                <a:ext uri="{FF2B5EF4-FFF2-40B4-BE49-F238E27FC236}">
                  <a16:creationId xmlns:a16="http://schemas.microsoft.com/office/drawing/2014/main" id="{DFE223C2-FA17-6537-B66E-CA0F9B1F0D23}"/>
                </a:ext>
              </a:extLst>
            </p:cNvPr>
            <p:cNvSpPr/>
            <p:nvPr/>
          </p:nvSpPr>
          <p:spPr>
            <a:xfrm>
              <a:off x="957420" y="0"/>
              <a:ext cx="2795250" cy="2674925"/>
            </a:xfrm>
            <a:custGeom>
              <a:avLst/>
              <a:gdLst/>
              <a:ahLst/>
              <a:cxnLst/>
              <a:rect l="l" t="t" r="r" b="b"/>
              <a:pathLst>
                <a:path w="111810" h="106997" extrusionOk="0">
                  <a:moveTo>
                    <a:pt x="55905" y="0"/>
                  </a:moveTo>
                  <a:cubicBezTo>
                    <a:pt x="25176" y="0"/>
                    <a:pt x="1" y="24065"/>
                    <a:pt x="1" y="53683"/>
                  </a:cubicBezTo>
                  <a:cubicBezTo>
                    <a:pt x="1" y="83302"/>
                    <a:pt x="25176" y="106996"/>
                    <a:pt x="55905" y="106996"/>
                  </a:cubicBezTo>
                  <a:cubicBezTo>
                    <a:pt x="86634" y="106996"/>
                    <a:pt x="111810" y="83302"/>
                    <a:pt x="111810" y="53683"/>
                  </a:cubicBezTo>
                  <a:cubicBezTo>
                    <a:pt x="111810" y="24065"/>
                    <a:pt x="86634" y="0"/>
                    <a:pt x="55905" y="0"/>
                  </a:cubicBezTo>
                  <a:close/>
                </a:path>
              </a:pathLst>
            </a:custGeom>
            <a:grpFill/>
            <a:ln w="38100">
              <a:solidFill>
                <a:schemeClr val="tx1"/>
              </a:solidFill>
            </a:ln>
            <a:effectLst>
              <a:outerShdw blurRad="28575" dist="9525" dir="6480000" algn="bl" rotWithShape="0">
                <a:srgbClr val="999999">
                  <a:alpha val="30000"/>
                </a:srgbClr>
              </a:outerShdw>
            </a:effectLst>
          </p:spPr>
          <p:txBody>
            <a:bodyPr spcFirstLastPara="1" wrap="square" lIns="76798" tIns="76798" rIns="76798" bIns="76798" anchor="ctr" anchorCtr="0">
              <a:noAutofit/>
            </a:bodyPr>
            <a:lstStyle/>
            <a:p>
              <a:endParaRPr lang="zh-TW" altLang="en-US" sz="1512"/>
            </a:p>
          </p:txBody>
        </p:sp>
      </p:grpSp>
      <p:pic>
        <p:nvPicPr>
          <p:cNvPr id="39" name="Picture" descr="image">
            <a:extLst>
              <a:ext uri="{FF2B5EF4-FFF2-40B4-BE49-F238E27FC236}">
                <a16:creationId xmlns:a16="http://schemas.microsoft.com/office/drawing/2014/main" id="{646031B4-2257-61A8-25DC-41841BAA7516}"/>
              </a:ext>
            </a:extLst>
          </p:cNvPr>
          <p:cNvPicPr/>
          <p:nvPr/>
        </p:nvPicPr>
        <p:blipFill rotWithShape="1">
          <a:blip r:embed="rId6"/>
          <a:srcRect t="13258" b="6566"/>
          <a:stretch/>
        </p:blipFill>
        <p:spPr bwMode="auto">
          <a:xfrm>
            <a:off x="6272544" y="2292157"/>
            <a:ext cx="5528364" cy="146551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2360A7A4-407E-4978-E149-46DA9D10FDD1}"/>
                  </a:ext>
                </a:extLst>
              </p:cNvPr>
              <p:cNvSpPr txBox="1"/>
              <p:nvPr/>
            </p:nvSpPr>
            <p:spPr>
              <a:xfrm>
                <a:off x="6435129" y="3958311"/>
                <a:ext cx="5625076" cy="1972784"/>
              </a:xfrm>
              <a:prstGeom prst="rect">
                <a:avLst/>
              </a:prstGeom>
              <a:noFill/>
            </p:spPr>
            <p:txBody>
              <a:bodyPr wrap="square">
                <a:spAutoFit/>
              </a:bodyPr>
              <a:lstStyle/>
              <a:p>
                <a:pPr algn="ctr"/>
                <a:r>
                  <a:rPr lang="en-US" altLang="zh-TW" sz="2400" b="1"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This table summarizes the simulated transverse and longitudinal wave vectors (k</a:t>
                </a:r>
                <a14:m>
                  <m:oMath xmlns:m="http://schemas.openxmlformats.org/officeDocument/2006/math">
                    <m:sSub>
                      <m:sSubPr>
                        <m:ctrlPr>
                          <a:rPr lang="zh-TW" altLang="zh-TW" sz="2400" b="1" i="1" kern="100">
                            <a:solidFill>
                              <a:srgbClr val="000000"/>
                            </a:solidFill>
                            <a:latin typeface="Cambria Math" panose="02040503050406030204" pitchFamily="18" charset="0"/>
                            <a:ea typeface="新細明體" panose="02020500000000000000" pitchFamily="18" charset="-120"/>
                            <a:cs typeface="Times New Roman" panose="02020603050405020304" pitchFamily="18" charset="0"/>
                          </a:rPr>
                        </m:ctrlPr>
                      </m:sSubPr>
                      <m:e>
                        <m:r>
                          <a:rPr lang="en-US" altLang="zh-TW" sz="2400" b="1" kern="100">
                            <a:solidFill>
                              <a:srgbClr val="000000"/>
                            </a:solidFill>
                            <a:latin typeface="Cambria Math" panose="02040503050406030204" pitchFamily="18" charset="0"/>
                            <a:ea typeface="新細明體" panose="02020500000000000000" pitchFamily="18" charset="-120"/>
                            <a:cs typeface="Times New Roman" panose="02020603050405020304" pitchFamily="18" charset="0"/>
                          </a:rPr>
                          <m:t>​</m:t>
                        </m:r>
                      </m:e>
                      <m:sub>
                        <m:r>
                          <a:rPr lang="en-US" altLang="zh-TW" sz="2400" b="1" kern="100">
                            <a:solidFill>
                              <a:srgbClr val="000000"/>
                            </a:solidFill>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400" b="1" kern="100">
                            <a:solidFill>
                              <a:srgbClr val="000000"/>
                            </a:solidFill>
                            <a:latin typeface="Cambria Math" panose="02040503050406030204" pitchFamily="18" charset="0"/>
                            <a:ea typeface="新細明體" panose="02020500000000000000" pitchFamily="18" charset="-120"/>
                            <a:cs typeface="Times New Roman" panose="02020603050405020304" pitchFamily="18" charset="0"/>
                          </a:rPr>
                          <m:t> </m:t>
                        </m:r>
                      </m:sub>
                    </m:sSub>
                  </m:oMath>
                </a14:m>
                <a:r>
                  <a:rPr lang="en-US" altLang="zh-TW" sz="2400" b="1"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k</a:t>
                </a:r>
                <a14:m>
                  <m:oMath xmlns:m="http://schemas.openxmlformats.org/officeDocument/2006/math">
                    <m:sSub>
                      <m:sSubPr>
                        <m:ctrlPr>
                          <a:rPr lang="zh-TW" altLang="zh-TW" sz="2400" b="1" i="1" kern="100">
                            <a:solidFill>
                              <a:srgbClr val="000000"/>
                            </a:solidFill>
                            <a:latin typeface="Cambria Math" panose="02040503050406030204" pitchFamily="18" charset="0"/>
                            <a:ea typeface="新細明體" panose="02020500000000000000" pitchFamily="18" charset="-120"/>
                            <a:cs typeface="Times New Roman" panose="02020603050405020304" pitchFamily="18" charset="0"/>
                          </a:rPr>
                        </m:ctrlPr>
                      </m:sSubPr>
                      <m:e>
                        <m:r>
                          <a:rPr lang="en-US" altLang="zh-TW" sz="2400" b="1" kern="100">
                            <a:solidFill>
                              <a:srgbClr val="000000"/>
                            </a:solidFill>
                            <a:latin typeface="Cambria Math" panose="02040503050406030204" pitchFamily="18" charset="0"/>
                            <a:ea typeface="新細明體" panose="02020500000000000000" pitchFamily="18" charset="-120"/>
                            <a:cs typeface="Times New Roman" panose="02020603050405020304" pitchFamily="18" charset="0"/>
                          </a:rPr>
                          <m:t>​</m:t>
                        </m:r>
                      </m:e>
                      <m:sub>
                        <m:r>
                          <a:rPr lang="en-US" altLang="zh-TW" sz="2400" b="1" kern="100">
                            <a:solidFill>
                              <a:srgbClr val="000000"/>
                            </a:solidFill>
                            <a:latin typeface="Cambria Math" panose="02040503050406030204" pitchFamily="18" charset="0"/>
                            <a:ea typeface="新細明體" panose="02020500000000000000" pitchFamily="18" charset="-120"/>
                            <a:cs typeface="Times New Roman" panose="02020603050405020304" pitchFamily="18" charset="0"/>
                          </a:rPr>
                          <m:t>𝑦</m:t>
                        </m:r>
                      </m:sub>
                    </m:sSub>
                  </m:oMath>
                </a14:m>
                <a:r>
                  <a:rPr lang="en-US" altLang="zh-TW" sz="2400" b="1"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of the core waveguide with different cladding layers (serving as the memory switching layer)</a:t>
                </a:r>
                <a:endParaRPr lang="zh-TW" altLang="en-US" sz="2400" b="1"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41" name="文字方塊 40">
                <a:extLst>
                  <a:ext uri="{FF2B5EF4-FFF2-40B4-BE49-F238E27FC236}">
                    <a16:creationId xmlns:a16="http://schemas.microsoft.com/office/drawing/2014/main" id="{2360A7A4-407E-4978-E149-46DA9D10FDD1}"/>
                  </a:ext>
                </a:extLst>
              </p:cNvPr>
              <p:cNvSpPr txBox="1">
                <a:spLocks noRot="1" noChangeAspect="1" noMove="1" noResize="1" noEditPoints="1" noAdjustHandles="1" noChangeArrowheads="1" noChangeShapeType="1" noTextEdit="1"/>
              </p:cNvSpPr>
              <p:nvPr/>
            </p:nvSpPr>
            <p:spPr>
              <a:xfrm>
                <a:off x="6435129" y="3958311"/>
                <a:ext cx="5625076" cy="1972784"/>
              </a:xfrm>
              <a:prstGeom prst="rect">
                <a:avLst/>
              </a:prstGeom>
              <a:blipFill>
                <a:blip r:embed="rId9"/>
                <a:stretch>
                  <a:fillRect l="-542" t="-2469" r="-2061" b="-6173"/>
                </a:stretch>
              </a:blipFill>
            </p:spPr>
            <p:txBody>
              <a:bodyPr/>
              <a:lstStyle/>
              <a:p>
                <a:r>
                  <a:rPr lang="zh-TW" altLang="en-US">
                    <a:noFill/>
                  </a:rPr>
                  <a:t> </a:t>
                </a:r>
              </a:p>
            </p:txBody>
          </p:sp>
        </mc:Fallback>
      </mc:AlternateContent>
      <p:sp>
        <p:nvSpPr>
          <p:cNvPr id="2" name="Google Shape;1887;p55">
            <a:extLst>
              <a:ext uri="{FF2B5EF4-FFF2-40B4-BE49-F238E27FC236}">
                <a16:creationId xmlns:a16="http://schemas.microsoft.com/office/drawing/2014/main" id="{96908BA2-169D-3788-A341-328528941A3D}"/>
              </a:ext>
            </a:extLst>
          </p:cNvPr>
          <p:cNvSpPr/>
          <p:nvPr/>
        </p:nvSpPr>
        <p:spPr>
          <a:xfrm>
            <a:off x="8837068" y="812637"/>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sp>
        <p:nvSpPr>
          <p:cNvPr id="7" name="Google Shape;1887;p55">
            <a:extLst>
              <a:ext uri="{FF2B5EF4-FFF2-40B4-BE49-F238E27FC236}">
                <a16:creationId xmlns:a16="http://schemas.microsoft.com/office/drawing/2014/main" id="{61D9E75B-ED77-87B8-D5CE-8C53F307A0ED}"/>
              </a:ext>
            </a:extLst>
          </p:cNvPr>
          <p:cNvSpPr/>
          <p:nvPr/>
        </p:nvSpPr>
        <p:spPr>
          <a:xfrm>
            <a:off x="2732551" y="541096"/>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sp>
        <p:nvSpPr>
          <p:cNvPr id="8" name="爆炸: 八角 7">
            <a:extLst>
              <a:ext uri="{FF2B5EF4-FFF2-40B4-BE49-F238E27FC236}">
                <a16:creationId xmlns:a16="http://schemas.microsoft.com/office/drawing/2014/main" id="{02F65693-1EE6-D23A-A21C-2DBAB8EF1989}"/>
              </a:ext>
            </a:extLst>
          </p:cNvPr>
          <p:cNvSpPr/>
          <p:nvPr/>
        </p:nvSpPr>
        <p:spPr>
          <a:xfrm>
            <a:off x="3629283" y="0"/>
            <a:ext cx="937261" cy="1030147"/>
          </a:xfrm>
          <a:prstGeom prst="irregularSeal1">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6811" tIns="38405" rIns="76811" bIns="38405" numCol="1" spcCol="0" rtlCol="0" fromWordArt="0" anchor="ctr" anchorCtr="0" forceAA="0" compatLnSpc="1">
            <a:prstTxWarp prst="textNoShape">
              <a:avLst/>
            </a:prstTxWarp>
            <a:noAutofit/>
          </a:bodyPr>
          <a:lstStyle/>
          <a:p>
            <a:endParaRPr lang="zh-TW" altLang="en-US" sz="1512"/>
          </a:p>
        </p:txBody>
      </p:sp>
    </p:spTree>
    <p:extLst>
      <p:ext uri="{BB962C8B-B14F-4D97-AF65-F5344CB8AC3E}">
        <p14:creationId xmlns:p14="http://schemas.microsoft.com/office/powerpoint/2010/main" val="2689194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37;p45">
            <a:extLst>
              <a:ext uri="{FF2B5EF4-FFF2-40B4-BE49-F238E27FC236}">
                <a16:creationId xmlns:a16="http://schemas.microsoft.com/office/drawing/2014/main" id="{6BBD7681-748E-1844-1EB1-D295531D6D9F}"/>
              </a:ext>
            </a:extLst>
          </p:cNvPr>
          <p:cNvSpPr/>
          <p:nvPr/>
        </p:nvSpPr>
        <p:spPr>
          <a:xfrm rot="10800000">
            <a:off x="1793820" y="-1"/>
            <a:ext cx="7938008" cy="6768193"/>
          </a:xfrm>
          <a:custGeom>
            <a:avLst/>
            <a:gdLst/>
            <a:ahLst/>
            <a:cxnLst/>
            <a:rect l="l" t="t" r="r" b="b"/>
            <a:pathLst>
              <a:path w="29408" h="20015" extrusionOk="0">
                <a:moveTo>
                  <a:pt x="10529" y="77"/>
                </a:moveTo>
                <a:cubicBezTo>
                  <a:pt x="10528" y="77"/>
                  <a:pt x="10527" y="77"/>
                  <a:pt x="10526" y="77"/>
                </a:cubicBezTo>
                <a:lnTo>
                  <a:pt x="10526" y="77"/>
                </a:lnTo>
                <a:cubicBezTo>
                  <a:pt x="10527" y="77"/>
                  <a:pt x="10528" y="77"/>
                  <a:pt x="10529" y="77"/>
                </a:cubicBezTo>
                <a:close/>
                <a:moveTo>
                  <a:pt x="3401" y="525"/>
                </a:moveTo>
                <a:cubicBezTo>
                  <a:pt x="3427" y="526"/>
                  <a:pt x="3454" y="526"/>
                  <a:pt x="3481" y="527"/>
                </a:cubicBezTo>
                <a:lnTo>
                  <a:pt x="3481" y="527"/>
                </a:lnTo>
                <a:cubicBezTo>
                  <a:pt x="3481" y="526"/>
                  <a:pt x="3482" y="525"/>
                  <a:pt x="3482" y="525"/>
                </a:cubicBezTo>
                <a:close/>
                <a:moveTo>
                  <a:pt x="244" y="1217"/>
                </a:moveTo>
                <a:lnTo>
                  <a:pt x="244" y="1400"/>
                </a:lnTo>
                <a:cubicBezTo>
                  <a:pt x="224" y="1400"/>
                  <a:pt x="203" y="1339"/>
                  <a:pt x="203" y="1217"/>
                </a:cubicBezTo>
                <a:close/>
                <a:moveTo>
                  <a:pt x="40" y="8345"/>
                </a:moveTo>
                <a:lnTo>
                  <a:pt x="40" y="8345"/>
                </a:lnTo>
                <a:cubicBezTo>
                  <a:pt x="40" y="8350"/>
                  <a:pt x="41" y="8352"/>
                  <a:pt x="41" y="8352"/>
                </a:cubicBezTo>
                <a:cubicBezTo>
                  <a:pt x="41" y="8352"/>
                  <a:pt x="42" y="8352"/>
                  <a:pt x="42" y="8351"/>
                </a:cubicBezTo>
                <a:lnTo>
                  <a:pt x="42" y="8351"/>
                </a:lnTo>
                <a:cubicBezTo>
                  <a:pt x="41" y="8349"/>
                  <a:pt x="41" y="8347"/>
                  <a:pt x="40" y="8345"/>
                </a:cubicBezTo>
                <a:close/>
                <a:moveTo>
                  <a:pt x="29282" y="12498"/>
                </a:moveTo>
                <a:cubicBezTo>
                  <a:pt x="29283" y="12513"/>
                  <a:pt x="29284" y="12527"/>
                  <a:pt x="29285" y="12540"/>
                </a:cubicBezTo>
                <a:lnTo>
                  <a:pt x="29285" y="12500"/>
                </a:lnTo>
                <a:cubicBezTo>
                  <a:pt x="29284" y="12498"/>
                  <a:pt x="29283" y="12498"/>
                  <a:pt x="29282" y="12498"/>
                </a:cubicBezTo>
                <a:close/>
                <a:moveTo>
                  <a:pt x="285" y="13009"/>
                </a:moveTo>
                <a:lnTo>
                  <a:pt x="285" y="13233"/>
                </a:lnTo>
                <a:cubicBezTo>
                  <a:pt x="264" y="13192"/>
                  <a:pt x="244" y="13131"/>
                  <a:pt x="244" y="13090"/>
                </a:cubicBezTo>
                <a:lnTo>
                  <a:pt x="285" y="13009"/>
                </a:lnTo>
                <a:close/>
                <a:moveTo>
                  <a:pt x="396" y="17565"/>
                </a:moveTo>
                <a:cubicBezTo>
                  <a:pt x="400" y="17565"/>
                  <a:pt x="403" y="17567"/>
                  <a:pt x="407" y="17571"/>
                </a:cubicBezTo>
                <a:cubicBezTo>
                  <a:pt x="407" y="17672"/>
                  <a:pt x="407" y="17774"/>
                  <a:pt x="407" y="17856"/>
                </a:cubicBezTo>
                <a:lnTo>
                  <a:pt x="366" y="17632"/>
                </a:lnTo>
                <a:cubicBezTo>
                  <a:pt x="366" y="17598"/>
                  <a:pt x="380" y="17565"/>
                  <a:pt x="396" y="17565"/>
                </a:cubicBezTo>
                <a:close/>
                <a:moveTo>
                  <a:pt x="354" y="17925"/>
                </a:moveTo>
                <a:cubicBezTo>
                  <a:pt x="358" y="17964"/>
                  <a:pt x="363" y="18004"/>
                  <a:pt x="369" y="18045"/>
                </a:cubicBezTo>
                <a:lnTo>
                  <a:pt x="369" y="18045"/>
                </a:lnTo>
                <a:cubicBezTo>
                  <a:pt x="372" y="17985"/>
                  <a:pt x="364" y="17951"/>
                  <a:pt x="354" y="17925"/>
                </a:cubicBezTo>
                <a:close/>
                <a:moveTo>
                  <a:pt x="366" y="18507"/>
                </a:moveTo>
                <a:lnTo>
                  <a:pt x="366" y="18507"/>
                </a:lnTo>
                <a:cubicBezTo>
                  <a:pt x="365" y="18509"/>
                  <a:pt x="363" y="18511"/>
                  <a:pt x="361" y="18514"/>
                </a:cubicBezTo>
                <a:lnTo>
                  <a:pt x="361" y="18514"/>
                </a:lnTo>
                <a:cubicBezTo>
                  <a:pt x="363" y="18513"/>
                  <a:pt x="365" y="18511"/>
                  <a:pt x="366" y="18507"/>
                </a:cubicBezTo>
                <a:close/>
                <a:moveTo>
                  <a:pt x="285" y="17917"/>
                </a:moveTo>
                <a:lnTo>
                  <a:pt x="285" y="17917"/>
                </a:lnTo>
                <a:cubicBezTo>
                  <a:pt x="305" y="18120"/>
                  <a:pt x="346" y="18304"/>
                  <a:pt x="366" y="18507"/>
                </a:cubicBezTo>
                <a:lnTo>
                  <a:pt x="387" y="18650"/>
                </a:lnTo>
                <a:cubicBezTo>
                  <a:pt x="461" y="18545"/>
                  <a:pt x="404" y="18287"/>
                  <a:pt x="369" y="18045"/>
                </a:cubicBezTo>
                <a:lnTo>
                  <a:pt x="369" y="18045"/>
                </a:lnTo>
                <a:cubicBezTo>
                  <a:pt x="368" y="18055"/>
                  <a:pt x="368" y="18067"/>
                  <a:pt x="366" y="18080"/>
                </a:cubicBezTo>
                <a:cubicBezTo>
                  <a:pt x="326" y="18039"/>
                  <a:pt x="305" y="17978"/>
                  <a:pt x="285" y="17917"/>
                </a:cubicBezTo>
                <a:close/>
                <a:moveTo>
                  <a:pt x="305" y="18304"/>
                </a:moveTo>
                <a:cubicBezTo>
                  <a:pt x="305" y="18436"/>
                  <a:pt x="312" y="18567"/>
                  <a:pt x="330" y="18695"/>
                </a:cubicBezTo>
                <a:lnTo>
                  <a:pt x="330" y="18695"/>
                </a:lnTo>
                <a:cubicBezTo>
                  <a:pt x="322" y="18591"/>
                  <a:pt x="344" y="18536"/>
                  <a:pt x="361" y="18514"/>
                </a:cubicBezTo>
                <a:lnTo>
                  <a:pt x="361" y="18514"/>
                </a:lnTo>
                <a:cubicBezTo>
                  <a:pt x="361" y="18514"/>
                  <a:pt x="360" y="18514"/>
                  <a:pt x="360" y="18514"/>
                </a:cubicBezTo>
                <a:cubicBezTo>
                  <a:pt x="341" y="18514"/>
                  <a:pt x="323" y="18376"/>
                  <a:pt x="305" y="18304"/>
                </a:cubicBezTo>
                <a:close/>
                <a:moveTo>
                  <a:pt x="330" y="18695"/>
                </a:moveTo>
                <a:cubicBezTo>
                  <a:pt x="333" y="18724"/>
                  <a:pt x="338" y="18756"/>
                  <a:pt x="346" y="18792"/>
                </a:cubicBezTo>
                <a:cubicBezTo>
                  <a:pt x="346" y="18813"/>
                  <a:pt x="351" y="18829"/>
                  <a:pt x="357" y="18841"/>
                </a:cubicBezTo>
                <a:lnTo>
                  <a:pt x="357" y="18841"/>
                </a:lnTo>
                <a:cubicBezTo>
                  <a:pt x="346" y="18793"/>
                  <a:pt x="338" y="18744"/>
                  <a:pt x="330" y="18695"/>
                </a:cubicBezTo>
                <a:close/>
                <a:moveTo>
                  <a:pt x="357" y="18841"/>
                </a:moveTo>
                <a:lnTo>
                  <a:pt x="357" y="18841"/>
                </a:lnTo>
                <a:cubicBezTo>
                  <a:pt x="365" y="18880"/>
                  <a:pt x="375" y="18918"/>
                  <a:pt x="387" y="18955"/>
                </a:cubicBezTo>
                <a:lnTo>
                  <a:pt x="387" y="18854"/>
                </a:lnTo>
                <a:cubicBezTo>
                  <a:pt x="387" y="18859"/>
                  <a:pt x="384" y="18861"/>
                  <a:pt x="380" y="18861"/>
                </a:cubicBezTo>
                <a:cubicBezTo>
                  <a:pt x="374" y="18861"/>
                  <a:pt x="364" y="18854"/>
                  <a:pt x="357" y="18841"/>
                </a:cubicBezTo>
                <a:close/>
                <a:moveTo>
                  <a:pt x="18918" y="19158"/>
                </a:moveTo>
                <a:cubicBezTo>
                  <a:pt x="18905" y="19158"/>
                  <a:pt x="18892" y="19159"/>
                  <a:pt x="18879" y="19159"/>
                </a:cubicBezTo>
                <a:lnTo>
                  <a:pt x="18940" y="19159"/>
                </a:lnTo>
                <a:cubicBezTo>
                  <a:pt x="18932" y="19159"/>
                  <a:pt x="18925" y="19158"/>
                  <a:pt x="18918" y="19158"/>
                </a:cubicBezTo>
                <a:close/>
                <a:moveTo>
                  <a:pt x="9594" y="19342"/>
                </a:moveTo>
                <a:cubicBezTo>
                  <a:pt x="9599" y="19349"/>
                  <a:pt x="9605" y="19355"/>
                  <a:pt x="9612" y="19363"/>
                </a:cubicBezTo>
                <a:cubicBezTo>
                  <a:pt x="9612" y="19346"/>
                  <a:pt x="9599" y="19343"/>
                  <a:pt x="9594" y="19342"/>
                </a:cubicBezTo>
                <a:close/>
                <a:moveTo>
                  <a:pt x="16811" y="19503"/>
                </a:moveTo>
                <a:lnTo>
                  <a:pt x="16811" y="19503"/>
                </a:lnTo>
                <a:cubicBezTo>
                  <a:pt x="16808" y="19504"/>
                  <a:pt x="16804" y="19504"/>
                  <a:pt x="16801" y="19505"/>
                </a:cubicBezTo>
                <a:cubicBezTo>
                  <a:pt x="16805" y="19504"/>
                  <a:pt x="16808" y="19504"/>
                  <a:pt x="16811" y="19503"/>
                </a:cubicBezTo>
                <a:close/>
                <a:moveTo>
                  <a:pt x="24623" y="19523"/>
                </a:moveTo>
                <a:cubicBezTo>
                  <a:pt x="24611" y="19523"/>
                  <a:pt x="24597" y="19524"/>
                  <a:pt x="24581" y="19526"/>
                </a:cubicBezTo>
                <a:cubicBezTo>
                  <a:pt x="24594" y="19526"/>
                  <a:pt x="24609" y="19525"/>
                  <a:pt x="24623" y="19523"/>
                </a:cubicBezTo>
                <a:close/>
                <a:moveTo>
                  <a:pt x="1690" y="19566"/>
                </a:moveTo>
                <a:cubicBezTo>
                  <a:pt x="1750" y="19590"/>
                  <a:pt x="1816" y="19600"/>
                  <a:pt x="1886" y="19600"/>
                </a:cubicBezTo>
                <a:cubicBezTo>
                  <a:pt x="1893" y="19600"/>
                  <a:pt x="1900" y="19600"/>
                  <a:pt x="1907" y="19600"/>
                </a:cubicBezTo>
                <a:lnTo>
                  <a:pt x="1907" y="19600"/>
                </a:lnTo>
                <a:lnTo>
                  <a:pt x="1955" y="19607"/>
                </a:lnTo>
                <a:lnTo>
                  <a:pt x="1940" y="19598"/>
                </a:lnTo>
                <a:lnTo>
                  <a:pt x="1940" y="19598"/>
                </a:lnTo>
                <a:cubicBezTo>
                  <a:pt x="1929" y="19599"/>
                  <a:pt x="1918" y="19599"/>
                  <a:pt x="1907" y="19600"/>
                </a:cubicBezTo>
                <a:lnTo>
                  <a:pt x="1907" y="19600"/>
                </a:lnTo>
                <a:lnTo>
                  <a:pt x="1690" y="19566"/>
                </a:lnTo>
                <a:close/>
                <a:moveTo>
                  <a:pt x="14840" y="19607"/>
                </a:moveTo>
                <a:cubicBezTo>
                  <a:pt x="14849" y="19608"/>
                  <a:pt x="14961" y="19610"/>
                  <a:pt x="15030" y="19627"/>
                </a:cubicBezTo>
                <a:lnTo>
                  <a:pt x="14785" y="19627"/>
                </a:lnTo>
                <a:cubicBezTo>
                  <a:pt x="14766" y="19627"/>
                  <a:pt x="14784" y="19609"/>
                  <a:pt x="14840" y="19607"/>
                </a:cubicBezTo>
                <a:close/>
                <a:moveTo>
                  <a:pt x="27862" y="0"/>
                </a:moveTo>
                <a:cubicBezTo>
                  <a:pt x="27783" y="0"/>
                  <a:pt x="27707" y="5"/>
                  <a:pt x="27636" y="15"/>
                </a:cubicBezTo>
                <a:cubicBezTo>
                  <a:pt x="27330" y="36"/>
                  <a:pt x="27045" y="77"/>
                  <a:pt x="26740" y="117"/>
                </a:cubicBezTo>
                <a:cubicBezTo>
                  <a:pt x="26455" y="158"/>
                  <a:pt x="26170" y="199"/>
                  <a:pt x="25884" y="219"/>
                </a:cubicBezTo>
                <a:lnTo>
                  <a:pt x="25477" y="219"/>
                </a:lnTo>
                <a:cubicBezTo>
                  <a:pt x="25335" y="219"/>
                  <a:pt x="25192" y="199"/>
                  <a:pt x="25029" y="199"/>
                </a:cubicBezTo>
                <a:cubicBezTo>
                  <a:pt x="24669" y="199"/>
                  <a:pt x="24756" y="314"/>
                  <a:pt x="24465" y="314"/>
                </a:cubicBezTo>
                <a:cubicBezTo>
                  <a:pt x="24410" y="314"/>
                  <a:pt x="24342" y="310"/>
                  <a:pt x="24255" y="301"/>
                </a:cubicBezTo>
                <a:lnTo>
                  <a:pt x="24398" y="239"/>
                </a:lnTo>
                <a:lnTo>
                  <a:pt x="24398" y="239"/>
                </a:lnTo>
                <a:cubicBezTo>
                  <a:pt x="23542" y="301"/>
                  <a:pt x="22667" y="402"/>
                  <a:pt x="21811" y="565"/>
                </a:cubicBezTo>
                <a:cubicBezTo>
                  <a:pt x="21852" y="545"/>
                  <a:pt x="21893" y="525"/>
                  <a:pt x="21933" y="525"/>
                </a:cubicBezTo>
                <a:cubicBezTo>
                  <a:pt x="21811" y="525"/>
                  <a:pt x="21689" y="525"/>
                  <a:pt x="21567" y="565"/>
                </a:cubicBezTo>
                <a:cubicBezTo>
                  <a:pt x="21465" y="565"/>
                  <a:pt x="21384" y="586"/>
                  <a:pt x="21302" y="626"/>
                </a:cubicBezTo>
                <a:cubicBezTo>
                  <a:pt x="21180" y="626"/>
                  <a:pt x="21261" y="586"/>
                  <a:pt x="21200" y="586"/>
                </a:cubicBezTo>
                <a:cubicBezTo>
                  <a:pt x="21179" y="583"/>
                  <a:pt x="21158" y="582"/>
                  <a:pt x="21135" y="582"/>
                </a:cubicBezTo>
                <a:cubicBezTo>
                  <a:pt x="21003" y="582"/>
                  <a:pt x="20853" y="618"/>
                  <a:pt x="20750" y="618"/>
                </a:cubicBezTo>
                <a:cubicBezTo>
                  <a:pt x="20719" y="618"/>
                  <a:pt x="20692" y="614"/>
                  <a:pt x="20671" y="606"/>
                </a:cubicBezTo>
                <a:cubicBezTo>
                  <a:pt x="20650" y="606"/>
                  <a:pt x="20712" y="606"/>
                  <a:pt x="20752" y="586"/>
                </a:cubicBezTo>
                <a:lnTo>
                  <a:pt x="20467" y="586"/>
                </a:lnTo>
                <a:cubicBezTo>
                  <a:pt x="20365" y="586"/>
                  <a:pt x="20284" y="586"/>
                  <a:pt x="20325" y="626"/>
                </a:cubicBezTo>
                <a:cubicBezTo>
                  <a:pt x="20060" y="606"/>
                  <a:pt x="19775" y="586"/>
                  <a:pt x="19510" y="545"/>
                </a:cubicBezTo>
                <a:cubicBezTo>
                  <a:pt x="19486" y="550"/>
                  <a:pt x="19460" y="552"/>
                  <a:pt x="19432" y="552"/>
                </a:cubicBezTo>
                <a:cubicBezTo>
                  <a:pt x="19282" y="552"/>
                  <a:pt x="19081" y="489"/>
                  <a:pt x="18978" y="489"/>
                </a:cubicBezTo>
                <a:cubicBezTo>
                  <a:pt x="18951" y="489"/>
                  <a:pt x="18930" y="493"/>
                  <a:pt x="18919" y="504"/>
                </a:cubicBezTo>
                <a:cubicBezTo>
                  <a:pt x="18938" y="450"/>
                  <a:pt x="18501" y="379"/>
                  <a:pt x="18262" y="379"/>
                </a:cubicBezTo>
                <a:cubicBezTo>
                  <a:pt x="18234" y="379"/>
                  <a:pt x="18208" y="380"/>
                  <a:pt x="18186" y="382"/>
                </a:cubicBezTo>
                <a:cubicBezTo>
                  <a:pt x="18247" y="362"/>
                  <a:pt x="18003" y="321"/>
                  <a:pt x="18084" y="301"/>
                </a:cubicBezTo>
                <a:cubicBezTo>
                  <a:pt x="17955" y="289"/>
                  <a:pt x="17832" y="277"/>
                  <a:pt x="17760" y="277"/>
                </a:cubicBezTo>
                <a:cubicBezTo>
                  <a:pt x="17707" y="277"/>
                  <a:pt x="17680" y="283"/>
                  <a:pt x="17697" y="301"/>
                </a:cubicBezTo>
                <a:cubicBezTo>
                  <a:pt x="17290" y="158"/>
                  <a:pt x="16842" y="280"/>
                  <a:pt x="16618" y="138"/>
                </a:cubicBezTo>
                <a:lnTo>
                  <a:pt x="14724" y="138"/>
                </a:lnTo>
                <a:cubicBezTo>
                  <a:pt x="14731" y="110"/>
                  <a:pt x="14808" y="104"/>
                  <a:pt x="14907" y="104"/>
                </a:cubicBezTo>
                <a:cubicBezTo>
                  <a:pt x="15005" y="104"/>
                  <a:pt x="15126" y="110"/>
                  <a:pt x="15220" y="110"/>
                </a:cubicBezTo>
                <a:cubicBezTo>
                  <a:pt x="15315" y="110"/>
                  <a:pt x="15383" y="104"/>
                  <a:pt x="15376" y="77"/>
                </a:cubicBezTo>
                <a:cubicBezTo>
                  <a:pt x="14933" y="77"/>
                  <a:pt x="14639" y="111"/>
                  <a:pt x="14279" y="111"/>
                </a:cubicBezTo>
                <a:cubicBezTo>
                  <a:pt x="14159" y="111"/>
                  <a:pt x="14032" y="107"/>
                  <a:pt x="13889" y="97"/>
                </a:cubicBezTo>
                <a:cubicBezTo>
                  <a:pt x="13746" y="97"/>
                  <a:pt x="13971" y="77"/>
                  <a:pt x="14032" y="56"/>
                </a:cubicBezTo>
                <a:lnTo>
                  <a:pt x="14032" y="56"/>
                </a:lnTo>
                <a:cubicBezTo>
                  <a:pt x="13911" y="60"/>
                  <a:pt x="13791" y="62"/>
                  <a:pt x="13673" y="62"/>
                </a:cubicBezTo>
                <a:cubicBezTo>
                  <a:pt x="13349" y="62"/>
                  <a:pt x="13034" y="50"/>
                  <a:pt x="12730" y="50"/>
                </a:cubicBezTo>
                <a:cubicBezTo>
                  <a:pt x="12638" y="50"/>
                  <a:pt x="12546" y="51"/>
                  <a:pt x="12456" y="54"/>
                </a:cubicBezTo>
                <a:lnTo>
                  <a:pt x="12456" y="54"/>
                </a:lnTo>
                <a:cubicBezTo>
                  <a:pt x="12476" y="52"/>
                  <a:pt x="12493" y="47"/>
                  <a:pt x="12504" y="36"/>
                </a:cubicBezTo>
                <a:cubicBezTo>
                  <a:pt x="12402" y="36"/>
                  <a:pt x="12280" y="36"/>
                  <a:pt x="12280" y="56"/>
                </a:cubicBezTo>
                <a:lnTo>
                  <a:pt x="12382" y="56"/>
                </a:lnTo>
                <a:cubicBezTo>
                  <a:pt x="12533" y="113"/>
                  <a:pt x="12074" y="152"/>
                  <a:pt x="11988" y="190"/>
                </a:cubicBezTo>
                <a:lnTo>
                  <a:pt x="11988" y="190"/>
                </a:lnTo>
                <a:cubicBezTo>
                  <a:pt x="12096" y="101"/>
                  <a:pt x="11474" y="154"/>
                  <a:pt x="11730" y="36"/>
                </a:cubicBezTo>
                <a:cubicBezTo>
                  <a:pt x="11669" y="36"/>
                  <a:pt x="11588" y="56"/>
                  <a:pt x="11608" y="77"/>
                </a:cubicBezTo>
                <a:cubicBezTo>
                  <a:pt x="11506" y="77"/>
                  <a:pt x="11466" y="56"/>
                  <a:pt x="11567" y="36"/>
                </a:cubicBezTo>
                <a:lnTo>
                  <a:pt x="11567" y="36"/>
                </a:lnTo>
                <a:cubicBezTo>
                  <a:pt x="11201" y="56"/>
                  <a:pt x="11343" y="97"/>
                  <a:pt x="11017" y="97"/>
                </a:cubicBezTo>
                <a:cubicBezTo>
                  <a:pt x="11017" y="77"/>
                  <a:pt x="11079" y="56"/>
                  <a:pt x="11119" y="36"/>
                </a:cubicBezTo>
                <a:lnTo>
                  <a:pt x="11119" y="36"/>
                </a:lnTo>
                <a:cubicBezTo>
                  <a:pt x="10967" y="82"/>
                  <a:pt x="10814" y="105"/>
                  <a:pt x="10661" y="105"/>
                </a:cubicBezTo>
                <a:cubicBezTo>
                  <a:pt x="10610" y="105"/>
                  <a:pt x="10559" y="102"/>
                  <a:pt x="10508" y="97"/>
                </a:cubicBezTo>
                <a:cubicBezTo>
                  <a:pt x="10508" y="97"/>
                  <a:pt x="10508" y="78"/>
                  <a:pt x="10526" y="77"/>
                </a:cubicBezTo>
                <a:lnTo>
                  <a:pt x="10526" y="77"/>
                </a:lnTo>
                <a:cubicBezTo>
                  <a:pt x="10079" y="97"/>
                  <a:pt x="9754" y="178"/>
                  <a:pt x="9246" y="178"/>
                </a:cubicBezTo>
                <a:cubicBezTo>
                  <a:pt x="9388" y="97"/>
                  <a:pt x="9062" y="158"/>
                  <a:pt x="9022" y="97"/>
                </a:cubicBezTo>
                <a:lnTo>
                  <a:pt x="8757" y="138"/>
                </a:lnTo>
                <a:lnTo>
                  <a:pt x="8859" y="158"/>
                </a:lnTo>
                <a:cubicBezTo>
                  <a:pt x="8614" y="178"/>
                  <a:pt x="8411" y="239"/>
                  <a:pt x="8187" y="239"/>
                </a:cubicBezTo>
                <a:lnTo>
                  <a:pt x="8370" y="199"/>
                </a:lnTo>
                <a:lnTo>
                  <a:pt x="8370" y="199"/>
                </a:lnTo>
                <a:lnTo>
                  <a:pt x="7922" y="239"/>
                </a:lnTo>
                <a:lnTo>
                  <a:pt x="8166" y="239"/>
                </a:lnTo>
                <a:cubicBezTo>
                  <a:pt x="7922" y="280"/>
                  <a:pt x="8207" y="321"/>
                  <a:pt x="7881" y="321"/>
                </a:cubicBezTo>
                <a:cubicBezTo>
                  <a:pt x="7820" y="331"/>
                  <a:pt x="7754" y="336"/>
                  <a:pt x="7688" y="336"/>
                </a:cubicBezTo>
                <a:cubicBezTo>
                  <a:pt x="7622" y="336"/>
                  <a:pt x="7555" y="331"/>
                  <a:pt x="7494" y="321"/>
                </a:cubicBezTo>
                <a:cubicBezTo>
                  <a:pt x="7372" y="362"/>
                  <a:pt x="7229" y="402"/>
                  <a:pt x="7087" y="402"/>
                </a:cubicBezTo>
                <a:cubicBezTo>
                  <a:pt x="7046" y="382"/>
                  <a:pt x="7128" y="321"/>
                  <a:pt x="7087" y="321"/>
                </a:cubicBezTo>
                <a:cubicBezTo>
                  <a:pt x="6965" y="382"/>
                  <a:pt x="6517" y="382"/>
                  <a:pt x="6374" y="443"/>
                </a:cubicBezTo>
                <a:cubicBezTo>
                  <a:pt x="6415" y="423"/>
                  <a:pt x="6415" y="402"/>
                  <a:pt x="6394" y="402"/>
                </a:cubicBezTo>
                <a:lnTo>
                  <a:pt x="6313" y="443"/>
                </a:lnTo>
                <a:cubicBezTo>
                  <a:pt x="6191" y="443"/>
                  <a:pt x="6170" y="443"/>
                  <a:pt x="6191" y="402"/>
                </a:cubicBezTo>
                <a:lnTo>
                  <a:pt x="6191" y="402"/>
                </a:lnTo>
                <a:cubicBezTo>
                  <a:pt x="5893" y="420"/>
                  <a:pt x="6198" y="468"/>
                  <a:pt x="6030" y="468"/>
                </a:cubicBezTo>
                <a:cubicBezTo>
                  <a:pt x="6002" y="468"/>
                  <a:pt x="5963" y="466"/>
                  <a:pt x="5906" y="463"/>
                </a:cubicBezTo>
                <a:cubicBezTo>
                  <a:pt x="5926" y="463"/>
                  <a:pt x="5926" y="463"/>
                  <a:pt x="5987" y="443"/>
                </a:cubicBezTo>
                <a:cubicBezTo>
                  <a:pt x="5580" y="443"/>
                  <a:pt x="5193" y="525"/>
                  <a:pt x="4826" y="525"/>
                </a:cubicBezTo>
                <a:cubicBezTo>
                  <a:pt x="4704" y="463"/>
                  <a:pt x="5152" y="504"/>
                  <a:pt x="5030" y="443"/>
                </a:cubicBezTo>
                <a:lnTo>
                  <a:pt x="5030" y="443"/>
                </a:lnTo>
                <a:cubicBezTo>
                  <a:pt x="4578" y="493"/>
                  <a:pt x="4125" y="530"/>
                  <a:pt x="3684" y="530"/>
                </a:cubicBezTo>
                <a:cubicBezTo>
                  <a:pt x="3616" y="530"/>
                  <a:pt x="3548" y="529"/>
                  <a:pt x="3481" y="527"/>
                </a:cubicBezTo>
                <a:lnTo>
                  <a:pt x="3481" y="527"/>
                </a:lnTo>
                <a:cubicBezTo>
                  <a:pt x="3465" y="550"/>
                  <a:pt x="3436" y="559"/>
                  <a:pt x="3397" y="559"/>
                </a:cubicBezTo>
                <a:cubicBezTo>
                  <a:pt x="3292" y="559"/>
                  <a:pt x="3116" y="498"/>
                  <a:pt x="2944" y="498"/>
                </a:cubicBezTo>
                <a:cubicBezTo>
                  <a:pt x="2920" y="498"/>
                  <a:pt x="2897" y="499"/>
                  <a:pt x="2873" y="501"/>
                </a:cubicBezTo>
                <a:lnTo>
                  <a:pt x="2873" y="501"/>
                </a:lnTo>
                <a:cubicBezTo>
                  <a:pt x="2910" y="491"/>
                  <a:pt x="2925" y="459"/>
                  <a:pt x="2918" y="459"/>
                </a:cubicBezTo>
                <a:cubicBezTo>
                  <a:pt x="2917" y="459"/>
                  <a:pt x="2915" y="461"/>
                  <a:pt x="2912" y="463"/>
                </a:cubicBezTo>
                <a:cubicBezTo>
                  <a:pt x="2698" y="453"/>
                  <a:pt x="2484" y="448"/>
                  <a:pt x="2270" y="448"/>
                </a:cubicBezTo>
                <a:cubicBezTo>
                  <a:pt x="2057" y="448"/>
                  <a:pt x="1843" y="453"/>
                  <a:pt x="1629" y="463"/>
                </a:cubicBezTo>
                <a:lnTo>
                  <a:pt x="1710" y="443"/>
                </a:lnTo>
                <a:cubicBezTo>
                  <a:pt x="1598" y="423"/>
                  <a:pt x="1456" y="418"/>
                  <a:pt x="1313" y="418"/>
                </a:cubicBezTo>
                <a:cubicBezTo>
                  <a:pt x="1171" y="418"/>
                  <a:pt x="1028" y="423"/>
                  <a:pt x="916" y="423"/>
                </a:cubicBezTo>
                <a:cubicBezTo>
                  <a:pt x="855" y="443"/>
                  <a:pt x="712" y="443"/>
                  <a:pt x="794" y="463"/>
                </a:cubicBezTo>
                <a:cubicBezTo>
                  <a:pt x="712" y="463"/>
                  <a:pt x="631" y="443"/>
                  <a:pt x="550" y="443"/>
                </a:cubicBezTo>
                <a:lnTo>
                  <a:pt x="183" y="443"/>
                </a:lnTo>
                <a:cubicBezTo>
                  <a:pt x="183" y="565"/>
                  <a:pt x="183" y="687"/>
                  <a:pt x="163" y="789"/>
                </a:cubicBezTo>
                <a:cubicBezTo>
                  <a:pt x="163" y="912"/>
                  <a:pt x="163" y="952"/>
                  <a:pt x="163" y="1054"/>
                </a:cubicBezTo>
                <a:cubicBezTo>
                  <a:pt x="183" y="1360"/>
                  <a:pt x="163" y="1685"/>
                  <a:pt x="102" y="1991"/>
                </a:cubicBezTo>
                <a:cubicBezTo>
                  <a:pt x="102" y="1940"/>
                  <a:pt x="102" y="1859"/>
                  <a:pt x="89" y="1859"/>
                </a:cubicBezTo>
                <a:cubicBezTo>
                  <a:pt x="87" y="1859"/>
                  <a:pt x="84" y="1862"/>
                  <a:pt x="81" y="1869"/>
                </a:cubicBezTo>
                <a:lnTo>
                  <a:pt x="81" y="2419"/>
                </a:lnTo>
                <a:cubicBezTo>
                  <a:pt x="122" y="2378"/>
                  <a:pt x="122" y="2337"/>
                  <a:pt x="142" y="2235"/>
                </a:cubicBezTo>
                <a:cubicBezTo>
                  <a:pt x="163" y="2337"/>
                  <a:pt x="183" y="2459"/>
                  <a:pt x="183" y="2581"/>
                </a:cubicBezTo>
                <a:cubicBezTo>
                  <a:pt x="177" y="2505"/>
                  <a:pt x="166" y="2476"/>
                  <a:pt x="154" y="2476"/>
                </a:cubicBezTo>
                <a:cubicBezTo>
                  <a:pt x="128" y="2476"/>
                  <a:pt x="95" y="2613"/>
                  <a:pt x="81" y="2683"/>
                </a:cubicBezTo>
                <a:cubicBezTo>
                  <a:pt x="85" y="2679"/>
                  <a:pt x="89" y="2677"/>
                  <a:pt x="92" y="2677"/>
                </a:cubicBezTo>
                <a:cubicBezTo>
                  <a:pt x="100" y="2677"/>
                  <a:pt x="103" y="2689"/>
                  <a:pt x="111" y="2689"/>
                </a:cubicBezTo>
                <a:cubicBezTo>
                  <a:pt x="114" y="2689"/>
                  <a:pt x="118" y="2688"/>
                  <a:pt x="122" y="2683"/>
                </a:cubicBezTo>
                <a:lnTo>
                  <a:pt x="122" y="2683"/>
                </a:lnTo>
                <a:cubicBezTo>
                  <a:pt x="40" y="2948"/>
                  <a:pt x="203" y="2724"/>
                  <a:pt x="122" y="3111"/>
                </a:cubicBezTo>
                <a:lnTo>
                  <a:pt x="102" y="3091"/>
                </a:lnTo>
                <a:lnTo>
                  <a:pt x="102" y="3091"/>
                </a:lnTo>
                <a:cubicBezTo>
                  <a:pt x="102" y="3233"/>
                  <a:pt x="244" y="6390"/>
                  <a:pt x="224" y="6532"/>
                </a:cubicBezTo>
                <a:cubicBezTo>
                  <a:pt x="218" y="6540"/>
                  <a:pt x="214" y="6544"/>
                  <a:pt x="211" y="6544"/>
                </a:cubicBezTo>
                <a:cubicBezTo>
                  <a:pt x="187" y="6544"/>
                  <a:pt x="198" y="6387"/>
                  <a:pt x="163" y="6369"/>
                </a:cubicBezTo>
                <a:lnTo>
                  <a:pt x="163" y="6369"/>
                </a:lnTo>
                <a:cubicBezTo>
                  <a:pt x="203" y="6573"/>
                  <a:pt x="203" y="6797"/>
                  <a:pt x="183" y="7001"/>
                </a:cubicBezTo>
                <a:cubicBezTo>
                  <a:pt x="183" y="6899"/>
                  <a:pt x="183" y="6777"/>
                  <a:pt x="183" y="6675"/>
                </a:cubicBezTo>
                <a:cubicBezTo>
                  <a:pt x="142" y="6797"/>
                  <a:pt x="122" y="6940"/>
                  <a:pt x="122" y="7082"/>
                </a:cubicBezTo>
                <a:lnTo>
                  <a:pt x="122" y="7062"/>
                </a:lnTo>
                <a:lnTo>
                  <a:pt x="81" y="7428"/>
                </a:lnTo>
                <a:lnTo>
                  <a:pt x="102" y="7327"/>
                </a:lnTo>
                <a:cubicBezTo>
                  <a:pt x="203" y="7591"/>
                  <a:pt x="102" y="7877"/>
                  <a:pt x="183" y="8243"/>
                </a:cubicBezTo>
                <a:cubicBezTo>
                  <a:pt x="152" y="8104"/>
                  <a:pt x="139" y="8062"/>
                  <a:pt x="131" y="8062"/>
                </a:cubicBezTo>
                <a:cubicBezTo>
                  <a:pt x="118" y="8062"/>
                  <a:pt x="119" y="8163"/>
                  <a:pt x="87" y="8163"/>
                </a:cubicBezTo>
                <a:cubicBezTo>
                  <a:pt x="85" y="8163"/>
                  <a:pt x="83" y="8162"/>
                  <a:pt x="81" y="8162"/>
                </a:cubicBezTo>
                <a:cubicBezTo>
                  <a:pt x="64" y="8230"/>
                  <a:pt x="47" y="8341"/>
                  <a:pt x="42" y="8351"/>
                </a:cubicBezTo>
                <a:lnTo>
                  <a:pt x="42" y="8351"/>
                </a:lnTo>
                <a:cubicBezTo>
                  <a:pt x="79" y="8511"/>
                  <a:pt x="0" y="8633"/>
                  <a:pt x="61" y="8874"/>
                </a:cubicBezTo>
                <a:cubicBezTo>
                  <a:pt x="42" y="8874"/>
                  <a:pt x="57" y="9023"/>
                  <a:pt x="31" y="9023"/>
                </a:cubicBezTo>
                <a:cubicBezTo>
                  <a:pt x="28" y="9023"/>
                  <a:pt x="24" y="9021"/>
                  <a:pt x="20" y="9017"/>
                </a:cubicBezTo>
                <a:lnTo>
                  <a:pt x="20" y="9017"/>
                </a:lnTo>
                <a:cubicBezTo>
                  <a:pt x="20" y="9081"/>
                  <a:pt x="22" y="9103"/>
                  <a:pt x="25" y="9103"/>
                </a:cubicBezTo>
                <a:cubicBezTo>
                  <a:pt x="31" y="9103"/>
                  <a:pt x="45" y="8975"/>
                  <a:pt x="59" y="8975"/>
                </a:cubicBezTo>
                <a:cubicBezTo>
                  <a:pt x="59" y="8975"/>
                  <a:pt x="60" y="8976"/>
                  <a:pt x="61" y="8976"/>
                </a:cubicBezTo>
                <a:cubicBezTo>
                  <a:pt x="102" y="9322"/>
                  <a:pt x="81" y="12825"/>
                  <a:pt x="163" y="13314"/>
                </a:cubicBezTo>
                <a:cubicBezTo>
                  <a:pt x="203" y="13701"/>
                  <a:pt x="264" y="13803"/>
                  <a:pt x="285" y="14129"/>
                </a:cubicBezTo>
                <a:cubicBezTo>
                  <a:pt x="285" y="14149"/>
                  <a:pt x="407" y="17224"/>
                  <a:pt x="407" y="17245"/>
                </a:cubicBezTo>
                <a:cubicBezTo>
                  <a:pt x="407" y="17246"/>
                  <a:pt x="406" y="17246"/>
                  <a:pt x="406" y="17246"/>
                </a:cubicBezTo>
                <a:cubicBezTo>
                  <a:pt x="383" y="17246"/>
                  <a:pt x="244" y="14089"/>
                  <a:pt x="244" y="14088"/>
                </a:cubicBezTo>
                <a:lnTo>
                  <a:pt x="244" y="14088"/>
                </a:lnTo>
                <a:cubicBezTo>
                  <a:pt x="224" y="14312"/>
                  <a:pt x="326" y="17489"/>
                  <a:pt x="366" y="17693"/>
                </a:cubicBezTo>
                <a:cubicBezTo>
                  <a:pt x="361" y="17682"/>
                  <a:pt x="355" y="17677"/>
                  <a:pt x="350" y="17677"/>
                </a:cubicBezTo>
                <a:cubicBezTo>
                  <a:pt x="335" y="17677"/>
                  <a:pt x="320" y="17715"/>
                  <a:pt x="305" y="17774"/>
                </a:cubicBezTo>
                <a:cubicBezTo>
                  <a:pt x="305" y="17860"/>
                  <a:pt x="335" y="17879"/>
                  <a:pt x="354" y="17925"/>
                </a:cubicBezTo>
                <a:lnTo>
                  <a:pt x="354" y="17925"/>
                </a:lnTo>
                <a:cubicBezTo>
                  <a:pt x="349" y="17880"/>
                  <a:pt x="346" y="17836"/>
                  <a:pt x="346" y="17795"/>
                </a:cubicBezTo>
                <a:lnTo>
                  <a:pt x="346" y="17795"/>
                </a:lnTo>
                <a:lnTo>
                  <a:pt x="407" y="17896"/>
                </a:lnTo>
                <a:cubicBezTo>
                  <a:pt x="427" y="18365"/>
                  <a:pt x="448" y="18813"/>
                  <a:pt x="448" y="19261"/>
                </a:cubicBezTo>
                <a:cubicBezTo>
                  <a:pt x="712" y="19261"/>
                  <a:pt x="998" y="19302"/>
                  <a:pt x="1242" y="19322"/>
                </a:cubicBezTo>
                <a:lnTo>
                  <a:pt x="1283" y="19322"/>
                </a:lnTo>
                <a:cubicBezTo>
                  <a:pt x="1262" y="19342"/>
                  <a:pt x="1242" y="19383"/>
                  <a:pt x="1222" y="19403"/>
                </a:cubicBezTo>
                <a:cubicBezTo>
                  <a:pt x="1201" y="19383"/>
                  <a:pt x="1181" y="19383"/>
                  <a:pt x="1140" y="19383"/>
                </a:cubicBezTo>
                <a:lnTo>
                  <a:pt x="1059" y="19444"/>
                </a:lnTo>
                <a:lnTo>
                  <a:pt x="1242" y="19444"/>
                </a:lnTo>
                <a:cubicBezTo>
                  <a:pt x="1262" y="19465"/>
                  <a:pt x="1344" y="19505"/>
                  <a:pt x="1527" y="19566"/>
                </a:cubicBezTo>
                <a:lnTo>
                  <a:pt x="1853" y="19546"/>
                </a:lnTo>
                <a:lnTo>
                  <a:pt x="1940" y="19598"/>
                </a:lnTo>
                <a:lnTo>
                  <a:pt x="1940" y="19598"/>
                </a:lnTo>
                <a:cubicBezTo>
                  <a:pt x="1972" y="19596"/>
                  <a:pt x="2004" y="19592"/>
                  <a:pt x="2036" y="19587"/>
                </a:cubicBezTo>
                <a:cubicBezTo>
                  <a:pt x="2077" y="19627"/>
                  <a:pt x="2118" y="19648"/>
                  <a:pt x="2158" y="19648"/>
                </a:cubicBezTo>
                <a:lnTo>
                  <a:pt x="2484" y="19627"/>
                </a:lnTo>
                <a:lnTo>
                  <a:pt x="2484" y="19627"/>
                </a:lnTo>
                <a:cubicBezTo>
                  <a:pt x="2505" y="19668"/>
                  <a:pt x="2321" y="19668"/>
                  <a:pt x="2525" y="19709"/>
                </a:cubicBezTo>
                <a:cubicBezTo>
                  <a:pt x="2688" y="19689"/>
                  <a:pt x="2403" y="19627"/>
                  <a:pt x="2647" y="19627"/>
                </a:cubicBezTo>
                <a:cubicBezTo>
                  <a:pt x="2790" y="19689"/>
                  <a:pt x="2749" y="19709"/>
                  <a:pt x="2912" y="19709"/>
                </a:cubicBezTo>
                <a:cubicBezTo>
                  <a:pt x="2932" y="19729"/>
                  <a:pt x="2912" y="19729"/>
                  <a:pt x="2831" y="19729"/>
                </a:cubicBezTo>
                <a:cubicBezTo>
                  <a:pt x="2946" y="19744"/>
                  <a:pt x="3071" y="19758"/>
                  <a:pt x="3192" y="19758"/>
                </a:cubicBezTo>
                <a:cubicBezTo>
                  <a:pt x="3242" y="19758"/>
                  <a:pt x="3292" y="19756"/>
                  <a:pt x="3340" y="19750"/>
                </a:cubicBezTo>
                <a:cubicBezTo>
                  <a:pt x="3482" y="19831"/>
                  <a:pt x="3869" y="19811"/>
                  <a:pt x="3849" y="19892"/>
                </a:cubicBezTo>
                <a:cubicBezTo>
                  <a:pt x="3991" y="19872"/>
                  <a:pt x="4134" y="19872"/>
                  <a:pt x="4276" y="19872"/>
                </a:cubicBezTo>
                <a:cubicBezTo>
                  <a:pt x="4012" y="19933"/>
                  <a:pt x="4826" y="19933"/>
                  <a:pt x="4745" y="20014"/>
                </a:cubicBezTo>
                <a:cubicBezTo>
                  <a:pt x="4847" y="19984"/>
                  <a:pt x="5025" y="19984"/>
                  <a:pt x="5223" y="19984"/>
                </a:cubicBezTo>
                <a:cubicBezTo>
                  <a:pt x="5422" y="19984"/>
                  <a:pt x="5641" y="19984"/>
                  <a:pt x="5824" y="19953"/>
                </a:cubicBezTo>
                <a:lnTo>
                  <a:pt x="5824" y="19953"/>
                </a:lnTo>
                <a:cubicBezTo>
                  <a:pt x="5784" y="19974"/>
                  <a:pt x="5763" y="19974"/>
                  <a:pt x="5722" y="19974"/>
                </a:cubicBezTo>
                <a:cubicBezTo>
                  <a:pt x="5926" y="19974"/>
                  <a:pt x="5987" y="19994"/>
                  <a:pt x="6109" y="20014"/>
                </a:cubicBezTo>
                <a:cubicBezTo>
                  <a:pt x="6130" y="19933"/>
                  <a:pt x="6435" y="19892"/>
                  <a:pt x="6598" y="19831"/>
                </a:cubicBezTo>
                <a:lnTo>
                  <a:pt x="6598" y="19831"/>
                </a:lnTo>
                <a:cubicBezTo>
                  <a:pt x="6863" y="19872"/>
                  <a:pt x="6456" y="19933"/>
                  <a:pt x="6557" y="19974"/>
                </a:cubicBezTo>
                <a:cubicBezTo>
                  <a:pt x="6537" y="19933"/>
                  <a:pt x="6965" y="19872"/>
                  <a:pt x="6863" y="19831"/>
                </a:cubicBezTo>
                <a:cubicBezTo>
                  <a:pt x="7067" y="19831"/>
                  <a:pt x="7026" y="19831"/>
                  <a:pt x="7128" y="19872"/>
                </a:cubicBezTo>
                <a:cubicBezTo>
                  <a:pt x="7148" y="19770"/>
                  <a:pt x="7291" y="19811"/>
                  <a:pt x="7433" y="19729"/>
                </a:cubicBezTo>
                <a:cubicBezTo>
                  <a:pt x="7464" y="19727"/>
                  <a:pt x="7489" y="19726"/>
                  <a:pt x="7510" y="19726"/>
                </a:cubicBezTo>
                <a:cubicBezTo>
                  <a:pt x="7601" y="19726"/>
                  <a:pt x="7595" y="19746"/>
                  <a:pt x="7628" y="19746"/>
                </a:cubicBezTo>
                <a:cubicBezTo>
                  <a:pt x="7649" y="19746"/>
                  <a:pt x="7687" y="19737"/>
                  <a:pt x="7779" y="19709"/>
                </a:cubicBezTo>
                <a:cubicBezTo>
                  <a:pt x="7922" y="19709"/>
                  <a:pt x="7678" y="19790"/>
                  <a:pt x="7678" y="19790"/>
                </a:cubicBezTo>
                <a:cubicBezTo>
                  <a:pt x="7963" y="19729"/>
                  <a:pt x="7800" y="19709"/>
                  <a:pt x="7861" y="19648"/>
                </a:cubicBezTo>
                <a:cubicBezTo>
                  <a:pt x="7965" y="19622"/>
                  <a:pt x="8020" y="19612"/>
                  <a:pt x="8049" y="19612"/>
                </a:cubicBezTo>
                <a:cubicBezTo>
                  <a:pt x="8111" y="19612"/>
                  <a:pt x="8063" y="19654"/>
                  <a:pt x="8146" y="19668"/>
                </a:cubicBezTo>
                <a:cubicBezTo>
                  <a:pt x="8309" y="19607"/>
                  <a:pt x="8492" y="19546"/>
                  <a:pt x="8655" y="19505"/>
                </a:cubicBezTo>
                <a:cubicBezTo>
                  <a:pt x="8675" y="19505"/>
                  <a:pt x="8696" y="19505"/>
                  <a:pt x="8655" y="19526"/>
                </a:cubicBezTo>
                <a:cubicBezTo>
                  <a:pt x="8879" y="19424"/>
                  <a:pt x="9327" y="19424"/>
                  <a:pt x="9592" y="19342"/>
                </a:cubicBezTo>
                <a:cubicBezTo>
                  <a:pt x="9592" y="19342"/>
                  <a:pt x="9593" y="19342"/>
                  <a:pt x="9594" y="19342"/>
                </a:cubicBezTo>
                <a:lnTo>
                  <a:pt x="9594" y="19342"/>
                </a:lnTo>
                <a:cubicBezTo>
                  <a:pt x="9572" y="19315"/>
                  <a:pt x="9572" y="19298"/>
                  <a:pt x="9572" y="19281"/>
                </a:cubicBezTo>
                <a:cubicBezTo>
                  <a:pt x="9653" y="19281"/>
                  <a:pt x="9734" y="19254"/>
                  <a:pt x="9792" y="19254"/>
                </a:cubicBezTo>
                <a:cubicBezTo>
                  <a:pt x="9820" y="19254"/>
                  <a:pt x="9843" y="19261"/>
                  <a:pt x="9857" y="19281"/>
                </a:cubicBezTo>
                <a:cubicBezTo>
                  <a:pt x="9816" y="19281"/>
                  <a:pt x="9775" y="19281"/>
                  <a:pt x="9734" y="19302"/>
                </a:cubicBezTo>
                <a:lnTo>
                  <a:pt x="9877" y="19281"/>
                </a:lnTo>
                <a:lnTo>
                  <a:pt x="9877" y="19281"/>
                </a:lnTo>
                <a:cubicBezTo>
                  <a:pt x="9999" y="19342"/>
                  <a:pt x="9694" y="19302"/>
                  <a:pt x="9694" y="19363"/>
                </a:cubicBezTo>
                <a:cubicBezTo>
                  <a:pt x="9958" y="19322"/>
                  <a:pt x="10203" y="19302"/>
                  <a:pt x="10468" y="19302"/>
                </a:cubicBezTo>
                <a:cubicBezTo>
                  <a:pt x="10508" y="19363"/>
                  <a:pt x="9999" y="19302"/>
                  <a:pt x="10264" y="19383"/>
                </a:cubicBezTo>
                <a:cubicBezTo>
                  <a:pt x="10162" y="19383"/>
                  <a:pt x="10060" y="19363"/>
                  <a:pt x="9958" y="19342"/>
                </a:cubicBezTo>
                <a:lnTo>
                  <a:pt x="9958" y="19342"/>
                </a:lnTo>
                <a:cubicBezTo>
                  <a:pt x="10070" y="19393"/>
                  <a:pt x="10020" y="19393"/>
                  <a:pt x="9969" y="19393"/>
                </a:cubicBezTo>
                <a:cubicBezTo>
                  <a:pt x="9918" y="19393"/>
                  <a:pt x="9867" y="19393"/>
                  <a:pt x="9979" y="19444"/>
                </a:cubicBezTo>
                <a:cubicBezTo>
                  <a:pt x="10071" y="19449"/>
                  <a:pt x="10146" y="19450"/>
                  <a:pt x="10210" y="19450"/>
                </a:cubicBezTo>
                <a:cubicBezTo>
                  <a:pt x="10326" y="19450"/>
                  <a:pt x="10411" y="19446"/>
                  <a:pt x="10510" y="19446"/>
                </a:cubicBezTo>
                <a:cubicBezTo>
                  <a:pt x="10601" y="19446"/>
                  <a:pt x="10704" y="19449"/>
                  <a:pt x="10855" y="19465"/>
                </a:cubicBezTo>
                <a:cubicBezTo>
                  <a:pt x="10956" y="19444"/>
                  <a:pt x="10834" y="19403"/>
                  <a:pt x="10916" y="19383"/>
                </a:cubicBezTo>
                <a:cubicBezTo>
                  <a:pt x="11494" y="19383"/>
                  <a:pt x="11379" y="19548"/>
                  <a:pt x="11746" y="19548"/>
                </a:cubicBezTo>
                <a:cubicBezTo>
                  <a:pt x="11766" y="19548"/>
                  <a:pt x="11788" y="19547"/>
                  <a:pt x="11812" y="19546"/>
                </a:cubicBezTo>
                <a:cubicBezTo>
                  <a:pt x="11895" y="19510"/>
                  <a:pt x="11991" y="19489"/>
                  <a:pt x="12086" y="19489"/>
                </a:cubicBezTo>
                <a:cubicBezTo>
                  <a:pt x="12154" y="19489"/>
                  <a:pt x="12220" y="19500"/>
                  <a:pt x="12280" y="19526"/>
                </a:cubicBezTo>
                <a:lnTo>
                  <a:pt x="12178" y="19587"/>
                </a:lnTo>
                <a:cubicBezTo>
                  <a:pt x="12241" y="19593"/>
                  <a:pt x="12289" y="19595"/>
                  <a:pt x="12329" y="19595"/>
                </a:cubicBezTo>
                <a:cubicBezTo>
                  <a:pt x="12469" y="19595"/>
                  <a:pt x="12494" y="19565"/>
                  <a:pt x="12581" y="19565"/>
                </a:cubicBezTo>
                <a:cubicBezTo>
                  <a:pt x="12632" y="19565"/>
                  <a:pt x="12704" y="19575"/>
                  <a:pt x="12830" y="19607"/>
                </a:cubicBezTo>
                <a:cubicBezTo>
                  <a:pt x="12813" y="19611"/>
                  <a:pt x="12789" y="19613"/>
                  <a:pt x="12763" y="19613"/>
                </a:cubicBezTo>
                <a:cubicBezTo>
                  <a:pt x="12693" y="19613"/>
                  <a:pt x="12604" y="19601"/>
                  <a:pt x="12581" y="19601"/>
                </a:cubicBezTo>
                <a:cubicBezTo>
                  <a:pt x="12573" y="19601"/>
                  <a:pt x="12573" y="19603"/>
                  <a:pt x="12586" y="19607"/>
                </a:cubicBezTo>
                <a:cubicBezTo>
                  <a:pt x="12664" y="19631"/>
                  <a:pt x="12713" y="19639"/>
                  <a:pt x="12750" y="19639"/>
                </a:cubicBezTo>
                <a:cubicBezTo>
                  <a:pt x="12826" y="19639"/>
                  <a:pt x="12845" y="19604"/>
                  <a:pt x="12942" y="19604"/>
                </a:cubicBezTo>
                <a:cubicBezTo>
                  <a:pt x="12957" y="19604"/>
                  <a:pt x="12974" y="19605"/>
                  <a:pt x="12993" y="19607"/>
                </a:cubicBezTo>
                <a:lnTo>
                  <a:pt x="13034" y="19668"/>
                </a:lnTo>
                <a:cubicBezTo>
                  <a:pt x="13268" y="19689"/>
                  <a:pt x="13502" y="19699"/>
                  <a:pt x="13736" y="19699"/>
                </a:cubicBezTo>
                <a:cubicBezTo>
                  <a:pt x="13971" y="19699"/>
                  <a:pt x="14205" y="19689"/>
                  <a:pt x="14439" y="19668"/>
                </a:cubicBezTo>
                <a:lnTo>
                  <a:pt x="14439" y="19668"/>
                </a:lnTo>
                <a:cubicBezTo>
                  <a:pt x="14419" y="19689"/>
                  <a:pt x="14337" y="19709"/>
                  <a:pt x="14439" y="19729"/>
                </a:cubicBezTo>
                <a:lnTo>
                  <a:pt x="16333" y="19587"/>
                </a:lnTo>
                <a:lnTo>
                  <a:pt x="16557" y="19526"/>
                </a:lnTo>
                <a:cubicBezTo>
                  <a:pt x="16598" y="19526"/>
                  <a:pt x="16659" y="19526"/>
                  <a:pt x="16598" y="19546"/>
                </a:cubicBezTo>
                <a:cubicBezTo>
                  <a:pt x="16822" y="19526"/>
                  <a:pt x="16598" y="19505"/>
                  <a:pt x="16720" y="19485"/>
                </a:cubicBezTo>
                <a:cubicBezTo>
                  <a:pt x="16751" y="19472"/>
                  <a:pt x="16779" y="19467"/>
                  <a:pt x="16800" y="19467"/>
                </a:cubicBezTo>
                <a:cubicBezTo>
                  <a:pt x="16843" y="19467"/>
                  <a:pt x="16856" y="19488"/>
                  <a:pt x="16811" y="19503"/>
                </a:cubicBezTo>
                <a:lnTo>
                  <a:pt x="16811" y="19503"/>
                </a:lnTo>
                <a:cubicBezTo>
                  <a:pt x="17317" y="19362"/>
                  <a:pt x="17823" y="19281"/>
                  <a:pt x="18349" y="19261"/>
                </a:cubicBezTo>
                <a:lnTo>
                  <a:pt x="18349" y="19261"/>
                </a:lnTo>
                <a:lnTo>
                  <a:pt x="18268" y="19281"/>
                </a:lnTo>
                <a:cubicBezTo>
                  <a:pt x="18572" y="19281"/>
                  <a:pt x="18628" y="19157"/>
                  <a:pt x="18882" y="19157"/>
                </a:cubicBezTo>
                <a:cubicBezTo>
                  <a:pt x="18894" y="19157"/>
                  <a:pt x="18906" y="19157"/>
                  <a:pt x="18918" y="19158"/>
                </a:cubicBezTo>
                <a:lnTo>
                  <a:pt x="18918" y="19158"/>
                </a:lnTo>
                <a:cubicBezTo>
                  <a:pt x="19263" y="19147"/>
                  <a:pt x="19620" y="19128"/>
                  <a:pt x="19955" y="19128"/>
                </a:cubicBezTo>
                <a:cubicBezTo>
                  <a:pt x="20304" y="19128"/>
                  <a:pt x="20630" y="19149"/>
                  <a:pt x="20895" y="19220"/>
                </a:cubicBezTo>
                <a:cubicBezTo>
                  <a:pt x="20913" y="19211"/>
                  <a:pt x="20942" y="19207"/>
                  <a:pt x="20978" y="19207"/>
                </a:cubicBezTo>
                <a:cubicBezTo>
                  <a:pt x="21120" y="19207"/>
                  <a:pt x="21371" y="19263"/>
                  <a:pt x="21530" y="19263"/>
                </a:cubicBezTo>
                <a:cubicBezTo>
                  <a:pt x="21601" y="19263"/>
                  <a:pt x="21653" y="19252"/>
                  <a:pt x="21669" y="19220"/>
                </a:cubicBezTo>
                <a:cubicBezTo>
                  <a:pt x="21933" y="19302"/>
                  <a:pt x="22219" y="19383"/>
                  <a:pt x="22524" y="19424"/>
                </a:cubicBezTo>
                <a:cubicBezTo>
                  <a:pt x="22544" y="19427"/>
                  <a:pt x="22564" y="19428"/>
                  <a:pt x="22582" y="19428"/>
                </a:cubicBezTo>
                <a:cubicBezTo>
                  <a:pt x="22692" y="19428"/>
                  <a:pt x="22774" y="19383"/>
                  <a:pt x="22931" y="19383"/>
                </a:cubicBezTo>
                <a:lnTo>
                  <a:pt x="22931" y="19444"/>
                </a:lnTo>
                <a:lnTo>
                  <a:pt x="23196" y="19403"/>
                </a:lnTo>
                <a:lnTo>
                  <a:pt x="23318" y="19465"/>
                </a:lnTo>
                <a:lnTo>
                  <a:pt x="23502" y="19465"/>
                </a:lnTo>
                <a:cubicBezTo>
                  <a:pt x="23441" y="19465"/>
                  <a:pt x="23359" y="19444"/>
                  <a:pt x="23359" y="19424"/>
                </a:cubicBezTo>
                <a:cubicBezTo>
                  <a:pt x="23603" y="19424"/>
                  <a:pt x="23827" y="19444"/>
                  <a:pt x="24051" y="19526"/>
                </a:cubicBezTo>
                <a:cubicBezTo>
                  <a:pt x="24276" y="19526"/>
                  <a:pt x="24500" y="19505"/>
                  <a:pt x="24724" y="19485"/>
                </a:cubicBezTo>
                <a:lnTo>
                  <a:pt x="24724" y="19485"/>
                </a:lnTo>
                <a:cubicBezTo>
                  <a:pt x="24724" y="19501"/>
                  <a:pt x="24674" y="19517"/>
                  <a:pt x="24623" y="19523"/>
                </a:cubicBezTo>
                <a:lnTo>
                  <a:pt x="24623" y="19523"/>
                </a:lnTo>
                <a:cubicBezTo>
                  <a:pt x="24632" y="19522"/>
                  <a:pt x="24641" y="19522"/>
                  <a:pt x="24648" y="19522"/>
                </a:cubicBezTo>
                <a:cubicBezTo>
                  <a:pt x="24750" y="19522"/>
                  <a:pt x="24688" y="19558"/>
                  <a:pt x="24777" y="19558"/>
                </a:cubicBezTo>
                <a:cubicBezTo>
                  <a:pt x="24804" y="19558"/>
                  <a:pt x="24844" y="19554"/>
                  <a:pt x="24907" y="19546"/>
                </a:cubicBezTo>
                <a:cubicBezTo>
                  <a:pt x="24846" y="19546"/>
                  <a:pt x="24927" y="19505"/>
                  <a:pt x="24927" y="19505"/>
                </a:cubicBezTo>
                <a:cubicBezTo>
                  <a:pt x="25060" y="19515"/>
                  <a:pt x="25192" y="19521"/>
                  <a:pt x="25327" y="19521"/>
                </a:cubicBezTo>
                <a:cubicBezTo>
                  <a:pt x="25462" y="19521"/>
                  <a:pt x="25599" y="19515"/>
                  <a:pt x="25742" y="19505"/>
                </a:cubicBezTo>
                <a:lnTo>
                  <a:pt x="25742" y="19505"/>
                </a:lnTo>
                <a:lnTo>
                  <a:pt x="25681" y="19546"/>
                </a:lnTo>
                <a:cubicBezTo>
                  <a:pt x="25945" y="19546"/>
                  <a:pt x="26190" y="19505"/>
                  <a:pt x="26455" y="19465"/>
                </a:cubicBezTo>
                <a:cubicBezTo>
                  <a:pt x="26740" y="19424"/>
                  <a:pt x="27005" y="19363"/>
                  <a:pt x="27269" y="19322"/>
                </a:cubicBezTo>
                <a:lnTo>
                  <a:pt x="27269" y="19322"/>
                </a:lnTo>
                <a:cubicBezTo>
                  <a:pt x="27249" y="19324"/>
                  <a:pt x="27232" y="19325"/>
                  <a:pt x="27216" y="19325"/>
                </a:cubicBezTo>
                <a:cubicBezTo>
                  <a:pt x="27092" y="19325"/>
                  <a:pt x="27124" y="19259"/>
                  <a:pt x="27269" y="19241"/>
                </a:cubicBezTo>
                <a:lnTo>
                  <a:pt x="27351" y="19281"/>
                </a:lnTo>
                <a:cubicBezTo>
                  <a:pt x="27432" y="19220"/>
                  <a:pt x="27167" y="19281"/>
                  <a:pt x="27371" y="19200"/>
                </a:cubicBezTo>
                <a:cubicBezTo>
                  <a:pt x="27399" y="19197"/>
                  <a:pt x="27422" y="19196"/>
                  <a:pt x="27441" y="19196"/>
                </a:cubicBezTo>
                <a:cubicBezTo>
                  <a:pt x="27562" y="19196"/>
                  <a:pt x="27517" y="19246"/>
                  <a:pt x="27412" y="19281"/>
                </a:cubicBezTo>
                <a:lnTo>
                  <a:pt x="27656" y="19220"/>
                </a:lnTo>
                <a:lnTo>
                  <a:pt x="27656" y="19220"/>
                </a:lnTo>
                <a:cubicBezTo>
                  <a:pt x="27677" y="19241"/>
                  <a:pt x="27615" y="19261"/>
                  <a:pt x="27595" y="19281"/>
                </a:cubicBezTo>
                <a:cubicBezTo>
                  <a:pt x="27697" y="19241"/>
                  <a:pt x="28023" y="19281"/>
                  <a:pt x="28165" y="19200"/>
                </a:cubicBezTo>
                <a:lnTo>
                  <a:pt x="28165" y="19220"/>
                </a:lnTo>
                <a:cubicBezTo>
                  <a:pt x="28389" y="19200"/>
                  <a:pt x="28593" y="19200"/>
                  <a:pt x="28797" y="19200"/>
                </a:cubicBezTo>
                <a:cubicBezTo>
                  <a:pt x="28878" y="19200"/>
                  <a:pt x="28960" y="19200"/>
                  <a:pt x="29041" y="19220"/>
                </a:cubicBezTo>
                <a:lnTo>
                  <a:pt x="29306" y="19241"/>
                </a:lnTo>
                <a:cubicBezTo>
                  <a:pt x="29326" y="19241"/>
                  <a:pt x="29326" y="19220"/>
                  <a:pt x="29326" y="19200"/>
                </a:cubicBezTo>
                <a:lnTo>
                  <a:pt x="29326" y="19139"/>
                </a:lnTo>
                <a:lnTo>
                  <a:pt x="29326" y="18996"/>
                </a:lnTo>
                <a:cubicBezTo>
                  <a:pt x="29326" y="18894"/>
                  <a:pt x="29326" y="18792"/>
                  <a:pt x="29347" y="18711"/>
                </a:cubicBezTo>
                <a:cubicBezTo>
                  <a:pt x="29306" y="18711"/>
                  <a:pt x="29326" y="18507"/>
                  <a:pt x="29285" y="18385"/>
                </a:cubicBezTo>
                <a:cubicBezTo>
                  <a:pt x="29326" y="18059"/>
                  <a:pt x="29387" y="17693"/>
                  <a:pt x="29387" y="17306"/>
                </a:cubicBezTo>
                <a:cubicBezTo>
                  <a:pt x="29387" y="17021"/>
                  <a:pt x="29367" y="17204"/>
                  <a:pt x="29326" y="17082"/>
                </a:cubicBezTo>
                <a:cubicBezTo>
                  <a:pt x="29375" y="17066"/>
                  <a:pt x="29385" y="16819"/>
                  <a:pt x="29397" y="16819"/>
                </a:cubicBezTo>
                <a:cubicBezTo>
                  <a:pt x="29400" y="16819"/>
                  <a:pt x="29403" y="16836"/>
                  <a:pt x="29408" y="16878"/>
                </a:cubicBezTo>
                <a:cubicBezTo>
                  <a:pt x="29408" y="16410"/>
                  <a:pt x="29326" y="13233"/>
                  <a:pt x="29285" y="12642"/>
                </a:cubicBezTo>
                <a:cubicBezTo>
                  <a:pt x="29269" y="12692"/>
                  <a:pt x="29266" y="12755"/>
                  <a:pt x="29254" y="12755"/>
                </a:cubicBezTo>
                <a:cubicBezTo>
                  <a:pt x="29252" y="12755"/>
                  <a:pt x="29249" y="12752"/>
                  <a:pt x="29245" y="12744"/>
                </a:cubicBezTo>
                <a:cubicBezTo>
                  <a:pt x="29245" y="12630"/>
                  <a:pt x="29263" y="12498"/>
                  <a:pt x="29281" y="12498"/>
                </a:cubicBezTo>
                <a:cubicBezTo>
                  <a:pt x="29282" y="12498"/>
                  <a:pt x="29282" y="12498"/>
                  <a:pt x="29282" y="12498"/>
                </a:cubicBezTo>
                <a:lnTo>
                  <a:pt x="29282" y="12498"/>
                </a:lnTo>
                <a:cubicBezTo>
                  <a:pt x="29227" y="11718"/>
                  <a:pt x="29283" y="7947"/>
                  <a:pt x="29163" y="7408"/>
                </a:cubicBezTo>
                <a:lnTo>
                  <a:pt x="29163" y="7449"/>
                </a:lnTo>
                <a:lnTo>
                  <a:pt x="29082" y="6879"/>
                </a:lnTo>
                <a:cubicBezTo>
                  <a:pt x="29082" y="6818"/>
                  <a:pt x="29086" y="6798"/>
                  <a:pt x="29091" y="6798"/>
                </a:cubicBezTo>
                <a:cubicBezTo>
                  <a:pt x="29103" y="6798"/>
                  <a:pt x="29125" y="6897"/>
                  <a:pt x="29136" y="6897"/>
                </a:cubicBezTo>
                <a:cubicBezTo>
                  <a:pt x="29140" y="6897"/>
                  <a:pt x="29143" y="6881"/>
                  <a:pt x="29143" y="6838"/>
                </a:cubicBezTo>
                <a:cubicBezTo>
                  <a:pt x="29041" y="6247"/>
                  <a:pt x="29102" y="5901"/>
                  <a:pt x="29000" y="5392"/>
                </a:cubicBezTo>
                <a:cubicBezTo>
                  <a:pt x="29102" y="5005"/>
                  <a:pt x="28756" y="1013"/>
                  <a:pt x="28695" y="484"/>
                </a:cubicBezTo>
                <a:lnTo>
                  <a:pt x="28674" y="525"/>
                </a:lnTo>
                <a:cubicBezTo>
                  <a:pt x="28654" y="484"/>
                  <a:pt x="28654" y="423"/>
                  <a:pt x="28654" y="362"/>
                </a:cubicBezTo>
                <a:cubicBezTo>
                  <a:pt x="28654" y="301"/>
                  <a:pt x="28634" y="219"/>
                  <a:pt x="28613" y="158"/>
                </a:cubicBezTo>
                <a:lnTo>
                  <a:pt x="28613" y="158"/>
                </a:lnTo>
                <a:cubicBezTo>
                  <a:pt x="28613" y="190"/>
                  <a:pt x="28638" y="319"/>
                  <a:pt x="28630" y="319"/>
                </a:cubicBezTo>
                <a:cubicBezTo>
                  <a:pt x="28628" y="319"/>
                  <a:pt x="28623" y="308"/>
                  <a:pt x="28613" y="280"/>
                </a:cubicBezTo>
                <a:cubicBezTo>
                  <a:pt x="28613" y="260"/>
                  <a:pt x="28593" y="219"/>
                  <a:pt x="28593" y="199"/>
                </a:cubicBezTo>
                <a:lnTo>
                  <a:pt x="28573" y="158"/>
                </a:lnTo>
                <a:cubicBezTo>
                  <a:pt x="28573" y="138"/>
                  <a:pt x="28552" y="138"/>
                  <a:pt x="28552" y="138"/>
                </a:cubicBezTo>
                <a:lnTo>
                  <a:pt x="28389" y="56"/>
                </a:lnTo>
                <a:cubicBezTo>
                  <a:pt x="28349" y="56"/>
                  <a:pt x="28328" y="36"/>
                  <a:pt x="28288" y="36"/>
                </a:cubicBezTo>
                <a:lnTo>
                  <a:pt x="28226" y="15"/>
                </a:lnTo>
                <a:lnTo>
                  <a:pt x="28104" y="15"/>
                </a:lnTo>
                <a:cubicBezTo>
                  <a:pt x="28023" y="5"/>
                  <a:pt x="27941" y="0"/>
                  <a:pt x="27862" y="0"/>
                </a:cubicBezTo>
                <a:close/>
              </a:path>
            </a:pathLst>
          </a:custGeom>
          <a:solidFill>
            <a:srgbClr val="B0AA85">
              <a:alpha val="60000"/>
            </a:srgbClr>
          </a:solidFill>
          <a:ln w="28575">
            <a:solidFill>
              <a:schemeClr val="tx1"/>
            </a:solidFill>
          </a:ln>
        </p:spPr>
        <p:txBody>
          <a:bodyPr spcFirstLastPara="1" wrap="square" lIns="76798" tIns="76798" rIns="76798" bIns="76798" anchor="ctr" anchorCtr="0">
            <a:noAutofit/>
          </a:bodyPr>
          <a:lstStyle/>
          <a:p>
            <a:endParaRPr sz="1512" dirty="0"/>
          </a:p>
        </p:txBody>
      </p:sp>
      <p:pic>
        <p:nvPicPr>
          <p:cNvPr id="3" name="圖片 2">
            <a:extLst>
              <a:ext uri="{FF2B5EF4-FFF2-40B4-BE49-F238E27FC236}">
                <a16:creationId xmlns:a16="http://schemas.microsoft.com/office/drawing/2014/main" id="{D316BEB1-7BBC-3CB4-DF58-0438895BA5BA}"/>
              </a:ext>
            </a:extLst>
          </p:cNvPr>
          <p:cNvPicPr>
            <a:picLocks noChangeAspect="1"/>
          </p:cNvPicPr>
          <p:nvPr/>
        </p:nvPicPr>
        <p:blipFill>
          <a:blip r:embed="rId2"/>
          <a:stretch>
            <a:fillRect/>
          </a:stretch>
        </p:blipFill>
        <p:spPr>
          <a:xfrm>
            <a:off x="2199340" y="875076"/>
            <a:ext cx="7126967" cy="5590366"/>
          </a:xfrm>
          <a:prstGeom prst="rect">
            <a:avLst/>
          </a:prstGeom>
        </p:spPr>
      </p:pic>
      <p:sp>
        <p:nvSpPr>
          <p:cNvPr id="5" name="文字方塊 4">
            <a:extLst>
              <a:ext uri="{FF2B5EF4-FFF2-40B4-BE49-F238E27FC236}">
                <a16:creationId xmlns:a16="http://schemas.microsoft.com/office/drawing/2014/main" id="{F1DBE61B-9E20-D5C1-CC8E-C4A25E7043FE}"/>
              </a:ext>
            </a:extLst>
          </p:cNvPr>
          <p:cNvSpPr txBox="1"/>
          <p:nvPr/>
        </p:nvSpPr>
        <p:spPr>
          <a:xfrm>
            <a:off x="2321124" y="256205"/>
            <a:ext cx="7410704" cy="461665"/>
          </a:xfrm>
          <a:prstGeom prst="rect">
            <a:avLst/>
          </a:prstGeom>
          <a:noFill/>
        </p:spPr>
        <p:txBody>
          <a:bodyPr wrap="square">
            <a:spAutoFit/>
          </a:bodyPr>
          <a:lstStyle/>
          <a:p>
            <a:pPr>
              <a:spcBef>
                <a:spcPts val="900"/>
              </a:spcBef>
              <a:spcAft>
                <a:spcPts val="900"/>
              </a:spcAft>
            </a:pPr>
            <a:r>
              <a:rPr lang="en-US" altLang="zh-TW" sz="2400" b="1" kern="0" dirty="0">
                <a:effectLst/>
                <a:latin typeface="Times New Roman" panose="02020603050405020304" pitchFamily="18" charset="0"/>
                <a:ea typeface="新細明體" panose="02020500000000000000" pitchFamily="18" charset="-120"/>
                <a:cs typeface="Times New Roman" panose="02020603050405020304" pitchFamily="18" charset="0"/>
              </a:rPr>
              <a:t>SPP dispersion characteristics and material influence</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Google Shape;1887;p55">
            <a:extLst>
              <a:ext uri="{FF2B5EF4-FFF2-40B4-BE49-F238E27FC236}">
                <a16:creationId xmlns:a16="http://schemas.microsoft.com/office/drawing/2014/main" id="{12BD5DF6-64A9-695A-7544-FBB08206C570}"/>
              </a:ext>
            </a:extLst>
          </p:cNvPr>
          <p:cNvSpPr/>
          <p:nvPr/>
        </p:nvSpPr>
        <p:spPr>
          <a:xfrm>
            <a:off x="9411087" y="1256001"/>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sp>
        <p:nvSpPr>
          <p:cNvPr id="7" name="Google Shape;1887;p55">
            <a:extLst>
              <a:ext uri="{FF2B5EF4-FFF2-40B4-BE49-F238E27FC236}">
                <a16:creationId xmlns:a16="http://schemas.microsoft.com/office/drawing/2014/main" id="{DE3F73BC-183C-7227-B76A-CEFBDF8FFBC8}"/>
              </a:ext>
            </a:extLst>
          </p:cNvPr>
          <p:cNvSpPr/>
          <p:nvPr/>
        </p:nvSpPr>
        <p:spPr>
          <a:xfrm>
            <a:off x="1388300" y="4382922"/>
            <a:ext cx="726261" cy="1069680"/>
          </a:xfrm>
          <a:custGeom>
            <a:avLst/>
            <a:gdLst/>
            <a:ahLst/>
            <a:cxnLst/>
            <a:rect l="l" t="t" r="r" b="b"/>
            <a:pathLst>
              <a:path w="10681" h="29959" extrusionOk="0">
                <a:moveTo>
                  <a:pt x="0" y="29959"/>
                </a:moveTo>
                <a:lnTo>
                  <a:pt x="2084" y="28570"/>
                </a:lnTo>
                <a:lnTo>
                  <a:pt x="3039" y="29525"/>
                </a:lnTo>
                <a:lnTo>
                  <a:pt x="4515" y="28135"/>
                </a:lnTo>
                <a:lnTo>
                  <a:pt x="6339" y="29612"/>
                </a:lnTo>
                <a:lnTo>
                  <a:pt x="7033" y="28743"/>
                </a:lnTo>
                <a:lnTo>
                  <a:pt x="8336" y="29872"/>
                </a:lnTo>
                <a:lnTo>
                  <a:pt x="9812" y="28135"/>
                </a:lnTo>
                <a:lnTo>
                  <a:pt x="10681" y="29264"/>
                </a:lnTo>
                <a:lnTo>
                  <a:pt x="10507" y="434"/>
                </a:lnTo>
                <a:lnTo>
                  <a:pt x="8944" y="1563"/>
                </a:lnTo>
                <a:lnTo>
                  <a:pt x="7468" y="174"/>
                </a:lnTo>
                <a:lnTo>
                  <a:pt x="6512" y="1650"/>
                </a:lnTo>
                <a:lnTo>
                  <a:pt x="5297" y="0"/>
                </a:lnTo>
                <a:lnTo>
                  <a:pt x="3907" y="2084"/>
                </a:lnTo>
                <a:lnTo>
                  <a:pt x="2257" y="87"/>
                </a:lnTo>
                <a:lnTo>
                  <a:pt x="1997" y="1302"/>
                </a:lnTo>
                <a:lnTo>
                  <a:pt x="173" y="347"/>
                </a:lnTo>
                <a:close/>
              </a:path>
            </a:pathLst>
          </a:custGeom>
          <a:solidFill>
            <a:srgbClr val="F7DAD9">
              <a:alpha val="54210"/>
            </a:srgbClr>
          </a:solidFill>
          <a:ln>
            <a:solidFill>
              <a:schemeClr val="tx1"/>
            </a:solidFill>
          </a:ln>
        </p:spPr>
        <p:txBody>
          <a:bodyPr/>
          <a:lstStyle/>
          <a:p>
            <a:endParaRPr lang="zh-TW" altLang="en-US" dirty="0"/>
          </a:p>
        </p:txBody>
      </p:sp>
      <p:pic>
        <p:nvPicPr>
          <p:cNvPr id="8" name="Google Shape;408;p37">
            <a:extLst>
              <a:ext uri="{FF2B5EF4-FFF2-40B4-BE49-F238E27FC236}">
                <a16:creationId xmlns:a16="http://schemas.microsoft.com/office/drawing/2014/main" id="{1EF9782B-B27B-8637-475E-B52CE483944D}"/>
              </a:ext>
            </a:extLst>
          </p:cNvPr>
          <p:cNvPicPr preferRelativeResize="0"/>
          <p:nvPr/>
        </p:nvPicPr>
        <p:blipFill>
          <a:blip r:embed="rId3">
            <a:alphaModFix/>
          </a:blip>
          <a:stretch>
            <a:fillRect/>
          </a:stretch>
        </p:blipFill>
        <p:spPr>
          <a:xfrm>
            <a:off x="46922" y="5505472"/>
            <a:ext cx="1201531" cy="1245656"/>
          </a:xfrm>
          <a:prstGeom prst="rect">
            <a:avLst/>
          </a:prstGeom>
          <a:noFill/>
          <a:ln>
            <a:noFill/>
          </a:ln>
        </p:spPr>
      </p:pic>
      <p:pic>
        <p:nvPicPr>
          <p:cNvPr id="9" name="Google Shape;410;p37">
            <a:extLst>
              <a:ext uri="{FF2B5EF4-FFF2-40B4-BE49-F238E27FC236}">
                <a16:creationId xmlns:a16="http://schemas.microsoft.com/office/drawing/2014/main" id="{E65B80E8-A450-EA7C-D1BC-D9301B607F65}"/>
              </a:ext>
            </a:extLst>
          </p:cNvPr>
          <p:cNvPicPr preferRelativeResize="0"/>
          <p:nvPr/>
        </p:nvPicPr>
        <p:blipFill>
          <a:blip r:embed="rId4">
            <a:alphaModFix/>
          </a:blip>
          <a:stretch>
            <a:fillRect/>
          </a:stretch>
        </p:blipFill>
        <p:spPr>
          <a:xfrm rot="-1260196">
            <a:off x="177985" y="5514253"/>
            <a:ext cx="1079812" cy="572756"/>
          </a:xfrm>
          <a:prstGeom prst="rect">
            <a:avLst/>
          </a:prstGeom>
          <a:noFill/>
          <a:ln>
            <a:noFill/>
          </a:ln>
        </p:spPr>
      </p:pic>
    </p:spTree>
    <p:extLst>
      <p:ext uri="{BB962C8B-B14F-4D97-AF65-F5344CB8AC3E}">
        <p14:creationId xmlns:p14="http://schemas.microsoft.com/office/powerpoint/2010/main" val="237304140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TotalTime>
  <Words>589</Words>
  <Application>Microsoft Office PowerPoint</Application>
  <PresentationFormat>寬螢幕</PresentationFormat>
  <Paragraphs>63</Paragraphs>
  <Slides>31</Slides>
  <Notes>7</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31</vt:i4>
      </vt:variant>
    </vt:vector>
  </HeadingPairs>
  <TitlesOfParts>
    <vt:vector size="44" baseType="lpstr">
      <vt:lpstr>Calibri (本文)</vt:lpstr>
      <vt:lpstr>Gantari</vt:lpstr>
      <vt:lpstr>Malgun Gothic</vt:lpstr>
      <vt:lpstr>微軟正黑體</vt:lpstr>
      <vt:lpstr>標楷體</vt:lpstr>
      <vt:lpstr>Arial</vt:lpstr>
      <vt:lpstr>Calibri</vt:lpstr>
      <vt:lpstr>Calibri Light</vt:lpstr>
      <vt:lpstr>Cambria Math</vt:lpstr>
      <vt:lpstr>Lato</vt:lpstr>
      <vt:lpstr>Times New Roman</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品志 陳</dc:creator>
  <cp:lastModifiedBy>品志 陳</cp:lastModifiedBy>
  <cp:revision>21</cp:revision>
  <dcterms:created xsi:type="dcterms:W3CDTF">2025-05-21T16:05:06Z</dcterms:created>
  <dcterms:modified xsi:type="dcterms:W3CDTF">2025-05-23T02:55:15Z</dcterms:modified>
</cp:coreProperties>
</file>